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18"/>
  </p:notesMasterIdLst>
  <p:sldIdLst>
    <p:sldId id="279" r:id="rId5"/>
    <p:sldId id="278" r:id="rId6"/>
    <p:sldId id="753" r:id="rId7"/>
    <p:sldId id="282" r:id="rId8"/>
    <p:sldId id="260" r:id="rId9"/>
    <p:sldId id="284" r:id="rId10"/>
    <p:sldId id="750" r:id="rId11"/>
    <p:sldId id="257" r:id="rId12"/>
    <p:sldId id="258" r:id="rId13"/>
    <p:sldId id="265" r:id="rId14"/>
    <p:sldId id="280" r:id="rId15"/>
    <p:sldId id="751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A6628-5FF6-41CF-8E70-B734D1AA15C7}" v="146" dt="2023-10-06T16:49:25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87719" autoAdjust="0"/>
  </p:normalViewPr>
  <p:slideViewPr>
    <p:cSldViewPr snapToGrid="0">
      <p:cViewPr varScale="1">
        <p:scale>
          <a:sx n="55" d="100"/>
          <a:sy n="55" d="100"/>
        </p:scale>
        <p:origin x="3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, Kimberly" userId="20280bf1-a5b9-40cd-886d-9b4e3c67fd6b" providerId="ADAL" clId="{8B27EC9F-049D-41A0-BF63-8E3EAB5019AD}"/>
    <pc:docChg chg="custSel addSld modSld sldOrd">
      <pc:chgData name="Robb, Kimberly" userId="20280bf1-a5b9-40cd-886d-9b4e3c67fd6b" providerId="ADAL" clId="{8B27EC9F-049D-41A0-BF63-8E3EAB5019AD}" dt="2023-05-02T19:05:50.601" v="39"/>
      <pc:docMkLst>
        <pc:docMk/>
      </pc:docMkLst>
      <pc:sldChg chg="addSp delSp modSp add mod ord">
        <pc:chgData name="Robb, Kimberly" userId="20280bf1-a5b9-40cd-886d-9b4e3c67fd6b" providerId="ADAL" clId="{8B27EC9F-049D-41A0-BF63-8E3EAB5019AD}" dt="2023-05-02T19:05:50.601" v="39"/>
        <pc:sldMkLst>
          <pc:docMk/>
          <pc:sldMk cId="18992385" sldId="279"/>
        </pc:sldMkLst>
        <pc:spChg chg="mod">
          <ac:chgData name="Robb, Kimberly" userId="20280bf1-a5b9-40cd-886d-9b4e3c67fd6b" providerId="ADAL" clId="{8B27EC9F-049D-41A0-BF63-8E3EAB5019AD}" dt="2023-05-02T19:05:20.972" v="30" actId="20577"/>
          <ac:spMkLst>
            <pc:docMk/>
            <pc:sldMk cId="18992385" sldId="279"/>
            <ac:spMk id="4" creationId="{31F40B3D-4AE1-D691-DFE3-964585D0AD96}"/>
          </ac:spMkLst>
        </pc:spChg>
        <pc:picChg chg="add mod">
          <ac:chgData name="Robb, Kimberly" userId="20280bf1-a5b9-40cd-886d-9b4e3c67fd6b" providerId="ADAL" clId="{8B27EC9F-049D-41A0-BF63-8E3EAB5019AD}" dt="2023-05-02T19:04:50.904" v="5" actId="1076"/>
          <ac:picMkLst>
            <pc:docMk/>
            <pc:sldMk cId="18992385" sldId="279"/>
            <ac:picMk id="3" creationId="{7E175E14-513B-DDF5-68AC-D4A289A014DE}"/>
          </ac:picMkLst>
        </pc:picChg>
        <pc:picChg chg="add mod">
          <ac:chgData name="Robb, Kimberly" userId="20280bf1-a5b9-40cd-886d-9b4e3c67fd6b" providerId="ADAL" clId="{8B27EC9F-049D-41A0-BF63-8E3EAB5019AD}" dt="2023-05-02T19:05:33.849" v="33" actId="1076"/>
          <ac:picMkLst>
            <pc:docMk/>
            <pc:sldMk cId="18992385" sldId="279"/>
            <ac:picMk id="5" creationId="{A6BC041A-8720-6705-C72B-D8BFF51011E4}"/>
          </ac:picMkLst>
        </pc:picChg>
        <pc:picChg chg="add mod">
          <ac:chgData name="Robb, Kimberly" userId="20280bf1-a5b9-40cd-886d-9b4e3c67fd6b" providerId="ADAL" clId="{8B27EC9F-049D-41A0-BF63-8E3EAB5019AD}" dt="2023-05-02T19:05:00.361" v="9" actId="1076"/>
          <ac:picMkLst>
            <pc:docMk/>
            <pc:sldMk cId="18992385" sldId="279"/>
            <ac:picMk id="6" creationId="{CC8E8E77-C71C-FAC3-4AA9-1C3734A494BF}"/>
          </ac:picMkLst>
        </pc:picChg>
        <pc:picChg chg="add mod">
          <ac:chgData name="Robb, Kimberly" userId="20280bf1-a5b9-40cd-886d-9b4e3c67fd6b" providerId="ADAL" clId="{8B27EC9F-049D-41A0-BF63-8E3EAB5019AD}" dt="2023-05-02T19:05:04.313" v="11" actId="1076"/>
          <ac:picMkLst>
            <pc:docMk/>
            <pc:sldMk cId="18992385" sldId="279"/>
            <ac:picMk id="7" creationId="{3BB63A37-C47E-7356-7FF8-4E8289E524A6}"/>
          </ac:picMkLst>
        </pc:picChg>
        <pc:picChg chg="add mod">
          <ac:chgData name="Robb, Kimberly" userId="20280bf1-a5b9-40cd-886d-9b4e3c67fd6b" providerId="ADAL" clId="{8B27EC9F-049D-41A0-BF63-8E3EAB5019AD}" dt="2023-05-02T19:05:09.001" v="13" actId="1076"/>
          <ac:picMkLst>
            <pc:docMk/>
            <pc:sldMk cId="18992385" sldId="279"/>
            <ac:picMk id="8" creationId="{9BB4EE41-B3CE-2431-769C-5D630649F55E}"/>
          </ac:picMkLst>
        </pc:picChg>
        <pc:picChg chg="add mod">
          <ac:chgData name="Robb, Kimberly" userId="20280bf1-a5b9-40cd-886d-9b4e3c67fd6b" providerId="ADAL" clId="{8B27EC9F-049D-41A0-BF63-8E3EAB5019AD}" dt="2023-05-02T19:05:14.921" v="15" actId="1076"/>
          <ac:picMkLst>
            <pc:docMk/>
            <pc:sldMk cId="18992385" sldId="279"/>
            <ac:picMk id="9" creationId="{2F6B7701-4508-5D1C-0A88-EDC733FDA4B1}"/>
          </ac:picMkLst>
        </pc:picChg>
        <pc:picChg chg="add mod">
          <ac:chgData name="Robb, Kimberly" userId="20280bf1-a5b9-40cd-886d-9b4e3c67fd6b" providerId="ADAL" clId="{8B27EC9F-049D-41A0-BF63-8E3EAB5019AD}" dt="2023-05-02T19:05:31.578" v="32" actId="1076"/>
          <ac:picMkLst>
            <pc:docMk/>
            <pc:sldMk cId="18992385" sldId="279"/>
            <ac:picMk id="10" creationId="{EF6838A6-074A-AF3F-3376-90C9B8510E31}"/>
          </ac:picMkLst>
        </pc:picChg>
        <pc:picChg chg="add mod">
          <ac:chgData name="Robb, Kimberly" userId="20280bf1-a5b9-40cd-886d-9b4e3c67fd6b" providerId="ADAL" clId="{8B27EC9F-049D-41A0-BF63-8E3EAB5019AD}" dt="2023-05-02T19:05:39.571" v="35" actId="1076"/>
          <ac:picMkLst>
            <pc:docMk/>
            <pc:sldMk cId="18992385" sldId="279"/>
            <ac:picMk id="11" creationId="{70F82296-3694-F513-08A3-0EA811508C2F}"/>
          </ac:picMkLst>
        </pc:picChg>
        <pc:picChg chg="add mod">
          <ac:chgData name="Robb, Kimberly" userId="20280bf1-a5b9-40cd-886d-9b4e3c67fd6b" providerId="ADAL" clId="{8B27EC9F-049D-41A0-BF63-8E3EAB5019AD}" dt="2023-05-02T19:05:43.786" v="37" actId="1076"/>
          <ac:picMkLst>
            <pc:docMk/>
            <pc:sldMk cId="18992385" sldId="279"/>
            <ac:picMk id="12" creationId="{6998853C-FDC8-CC9E-199D-432F66E2E1C1}"/>
          </ac:picMkLst>
        </pc:picChg>
        <pc:picChg chg="del">
          <ac:chgData name="Robb, Kimberly" userId="20280bf1-a5b9-40cd-886d-9b4e3c67fd6b" providerId="ADAL" clId="{8B27EC9F-049D-41A0-BF63-8E3EAB5019AD}" dt="2023-05-02T19:04:44.146" v="1" actId="478"/>
          <ac:picMkLst>
            <pc:docMk/>
            <pc:sldMk cId="18992385" sldId="279"/>
            <ac:picMk id="1026" creationId="{BCFFDA20-FB97-93FE-844E-9AC503E10937}"/>
          </ac:picMkLst>
        </pc:picChg>
      </pc:sldChg>
    </pc:docChg>
  </pc:docChgLst>
  <pc:docChgLst>
    <pc:chgData name="Robb, Kimberly" userId="20280bf1-a5b9-40cd-886d-9b4e3c67fd6b" providerId="ADAL" clId="{308A6628-5FF6-41CF-8E70-B734D1AA15C7}"/>
    <pc:docChg chg="undo custSel addSld delSld modSld sldOrd modMainMaster">
      <pc:chgData name="Robb, Kimberly" userId="20280bf1-a5b9-40cd-886d-9b4e3c67fd6b" providerId="ADAL" clId="{308A6628-5FF6-41CF-8E70-B734D1AA15C7}" dt="2023-10-06T16:49:25.074" v="901" actId="164"/>
      <pc:docMkLst>
        <pc:docMk/>
      </pc:docMkLst>
      <pc:sldChg chg="modSp del">
        <pc:chgData name="Robb, Kimberly" userId="20280bf1-a5b9-40cd-886d-9b4e3c67fd6b" providerId="ADAL" clId="{308A6628-5FF6-41CF-8E70-B734D1AA15C7}" dt="2023-10-06T16:33:39.234" v="730" actId="2696"/>
        <pc:sldMkLst>
          <pc:docMk/>
          <pc:sldMk cId="4041242873" sldId="256"/>
        </pc:sldMkLst>
        <pc:spChg chg="mod">
          <ac:chgData name="Robb, Kimberly" userId="20280bf1-a5b9-40cd-886d-9b4e3c67fd6b" providerId="ADAL" clId="{308A6628-5FF6-41CF-8E70-B734D1AA15C7}" dt="2023-10-05T17:49:52.167" v="10"/>
          <ac:spMkLst>
            <pc:docMk/>
            <pc:sldMk cId="4041242873" sldId="256"/>
            <ac:spMk id="17" creationId="{899BC9FF-651A-12BD-6708-2B4D51925DEB}"/>
          </ac:spMkLst>
        </pc:spChg>
        <pc:grpChg chg="mod">
          <ac:chgData name="Robb, Kimberly" userId="20280bf1-a5b9-40cd-886d-9b4e3c67fd6b" providerId="ADAL" clId="{308A6628-5FF6-41CF-8E70-B734D1AA15C7}" dt="2023-10-05T17:49:52.167" v="10"/>
          <ac:grpSpMkLst>
            <pc:docMk/>
            <pc:sldMk cId="4041242873" sldId="256"/>
            <ac:grpSpMk id="10" creationId="{F2B1FDB3-FC1E-FEEB-393F-36E6E2F4AE45}"/>
          </ac:grpSpMkLst>
        </pc:grpChg>
        <pc:grpChg chg="mod">
          <ac:chgData name="Robb, Kimberly" userId="20280bf1-a5b9-40cd-886d-9b4e3c67fd6b" providerId="ADAL" clId="{308A6628-5FF6-41CF-8E70-B734D1AA15C7}" dt="2023-10-05T17:49:52.167" v="10"/>
          <ac:grpSpMkLst>
            <pc:docMk/>
            <pc:sldMk cId="4041242873" sldId="256"/>
            <ac:grpSpMk id="11" creationId="{60BBF459-31C2-89C2-F209-0A35733453AD}"/>
          </ac:grpSpMkLst>
        </pc:grpChg>
        <pc:picChg chg="mod">
          <ac:chgData name="Robb, Kimberly" userId="20280bf1-a5b9-40cd-886d-9b4e3c67fd6b" providerId="ADAL" clId="{308A6628-5FF6-41CF-8E70-B734D1AA15C7}" dt="2023-10-05T17:49:52.167" v="10"/>
          <ac:picMkLst>
            <pc:docMk/>
            <pc:sldMk cId="4041242873" sldId="256"/>
            <ac:picMk id="5" creationId="{C63B5140-498F-C545-E40A-651907A8B5FF}"/>
          </ac:picMkLst>
        </pc:picChg>
        <pc:picChg chg="mod">
          <ac:chgData name="Robb, Kimberly" userId="20280bf1-a5b9-40cd-886d-9b4e3c67fd6b" providerId="ADAL" clId="{308A6628-5FF6-41CF-8E70-B734D1AA15C7}" dt="2023-10-05T17:49:52.167" v="10"/>
          <ac:picMkLst>
            <pc:docMk/>
            <pc:sldMk cId="4041242873" sldId="256"/>
            <ac:picMk id="6" creationId="{3CD5B06B-7D87-78EE-6C68-1241C53D0A7E}"/>
          </ac:picMkLst>
        </pc:picChg>
        <pc:picChg chg="mod">
          <ac:chgData name="Robb, Kimberly" userId="20280bf1-a5b9-40cd-886d-9b4e3c67fd6b" providerId="ADAL" clId="{308A6628-5FF6-41CF-8E70-B734D1AA15C7}" dt="2023-10-05T17:49:52.167" v="10"/>
          <ac:picMkLst>
            <pc:docMk/>
            <pc:sldMk cId="4041242873" sldId="256"/>
            <ac:picMk id="7" creationId="{E55BEBCD-8A48-BBB6-969E-C8E3A4DAA455}"/>
          </ac:picMkLst>
        </pc:picChg>
        <pc:picChg chg="mod">
          <ac:chgData name="Robb, Kimberly" userId="20280bf1-a5b9-40cd-886d-9b4e3c67fd6b" providerId="ADAL" clId="{308A6628-5FF6-41CF-8E70-B734D1AA15C7}" dt="2023-10-05T17:49:52.167" v="10"/>
          <ac:picMkLst>
            <pc:docMk/>
            <pc:sldMk cId="4041242873" sldId="256"/>
            <ac:picMk id="8" creationId="{23BC3A49-AC55-12FE-1581-2D8A4F87CBCC}"/>
          </ac:picMkLst>
        </pc:picChg>
        <pc:picChg chg="mod">
          <ac:chgData name="Robb, Kimberly" userId="20280bf1-a5b9-40cd-886d-9b4e3c67fd6b" providerId="ADAL" clId="{308A6628-5FF6-41CF-8E70-B734D1AA15C7}" dt="2023-10-05T17:49:52.167" v="10"/>
          <ac:picMkLst>
            <pc:docMk/>
            <pc:sldMk cId="4041242873" sldId="256"/>
            <ac:picMk id="9" creationId="{DA249C85-1CCE-F118-3FF8-D6EFA50DA650}"/>
          </ac:picMkLst>
        </pc:picChg>
        <pc:picChg chg="mod">
          <ac:chgData name="Robb, Kimberly" userId="20280bf1-a5b9-40cd-886d-9b4e3c67fd6b" providerId="ADAL" clId="{308A6628-5FF6-41CF-8E70-B734D1AA15C7}" dt="2023-10-05T17:49:52.167" v="10"/>
          <ac:picMkLst>
            <pc:docMk/>
            <pc:sldMk cId="4041242873" sldId="256"/>
            <ac:picMk id="12" creationId="{9DBAA8E9-3345-D851-C12C-82F07A559282}"/>
          </ac:picMkLst>
        </pc:picChg>
        <pc:picChg chg="mod">
          <ac:chgData name="Robb, Kimberly" userId="20280bf1-a5b9-40cd-886d-9b4e3c67fd6b" providerId="ADAL" clId="{308A6628-5FF6-41CF-8E70-B734D1AA15C7}" dt="2023-10-05T17:49:52.167" v="10"/>
          <ac:picMkLst>
            <pc:docMk/>
            <pc:sldMk cId="4041242873" sldId="256"/>
            <ac:picMk id="13" creationId="{85534BEF-9AE1-0E5B-3C08-6D398B01BA7D}"/>
          </ac:picMkLst>
        </pc:picChg>
        <pc:picChg chg="mod">
          <ac:chgData name="Robb, Kimberly" userId="20280bf1-a5b9-40cd-886d-9b4e3c67fd6b" providerId="ADAL" clId="{308A6628-5FF6-41CF-8E70-B734D1AA15C7}" dt="2023-10-05T17:49:52.167" v="10"/>
          <ac:picMkLst>
            <pc:docMk/>
            <pc:sldMk cId="4041242873" sldId="256"/>
            <ac:picMk id="14" creationId="{A0E4A69F-B2B3-0E68-AB92-3D5564288D16}"/>
          </ac:picMkLst>
        </pc:picChg>
        <pc:picChg chg="mod">
          <ac:chgData name="Robb, Kimberly" userId="20280bf1-a5b9-40cd-886d-9b4e3c67fd6b" providerId="ADAL" clId="{308A6628-5FF6-41CF-8E70-B734D1AA15C7}" dt="2023-10-05T17:49:52.167" v="10"/>
          <ac:picMkLst>
            <pc:docMk/>
            <pc:sldMk cId="4041242873" sldId="256"/>
            <ac:picMk id="15" creationId="{14FB6B24-DC4E-B134-10D3-81D98BDD89C4}"/>
          </ac:picMkLst>
        </pc:picChg>
        <pc:picChg chg="mod">
          <ac:chgData name="Robb, Kimberly" userId="20280bf1-a5b9-40cd-886d-9b4e3c67fd6b" providerId="ADAL" clId="{308A6628-5FF6-41CF-8E70-B734D1AA15C7}" dt="2023-10-05T17:49:52.167" v="10"/>
          <ac:picMkLst>
            <pc:docMk/>
            <pc:sldMk cId="4041242873" sldId="256"/>
            <ac:picMk id="16" creationId="{13840421-FB8D-2A2F-C53E-9053DD6C6265}"/>
          </ac:picMkLst>
        </pc:picChg>
      </pc:sldChg>
      <pc:sldChg chg="addSp delSp modSp mod ord delDesignElem modNotesTx">
        <pc:chgData name="Robb, Kimberly" userId="20280bf1-a5b9-40cd-886d-9b4e3c67fd6b" providerId="ADAL" clId="{308A6628-5FF6-41CF-8E70-B734D1AA15C7}" dt="2023-10-06T16:48:49.537" v="900" actId="1076"/>
        <pc:sldMkLst>
          <pc:docMk/>
          <pc:sldMk cId="2317170011" sldId="257"/>
        </pc:sldMkLst>
        <pc:spChg chg="mod">
          <ac:chgData name="Robb, Kimberly" userId="20280bf1-a5b9-40cd-886d-9b4e3c67fd6b" providerId="ADAL" clId="{308A6628-5FF6-41CF-8E70-B734D1AA15C7}" dt="2023-10-05T17:49:52.167" v="10"/>
          <ac:spMkLst>
            <pc:docMk/>
            <pc:sldMk cId="2317170011" sldId="257"/>
            <ac:spMk id="4" creationId="{31F40B3D-4AE1-D691-DFE3-964585D0AD96}"/>
          </ac:spMkLst>
        </pc:spChg>
        <pc:spChg chg="add del mod topLvl">
          <ac:chgData name="Robb, Kimberly" userId="20280bf1-a5b9-40cd-886d-9b4e3c67fd6b" providerId="ADAL" clId="{308A6628-5FF6-41CF-8E70-B734D1AA15C7}" dt="2023-10-05T20:07:43.798" v="134" actId="478"/>
          <ac:spMkLst>
            <pc:docMk/>
            <pc:sldMk cId="2317170011" sldId="257"/>
            <ac:spMk id="6" creationId="{AAD6D91D-2D18-EEBB-1E29-E69EF8B3BF3F}"/>
          </ac:spMkLst>
        </pc:spChg>
        <pc:spChg chg="add mod topLvl">
          <ac:chgData name="Robb, Kimberly" userId="20280bf1-a5b9-40cd-886d-9b4e3c67fd6b" providerId="ADAL" clId="{308A6628-5FF6-41CF-8E70-B734D1AA15C7}" dt="2023-10-05T20:07:43.798" v="134" actId="478"/>
          <ac:spMkLst>
            <pc:docMk/>
            <pc:sldMk cId="2317170011" sldId="257"/>
            <ac:spMk id="7" creationId="{754FEB2E-E7C2-C783-34ED-F68E39F00561}"/>
          </ac:spMkLst>
        </pc:spChg>
        <pc:spChg chg="add del mod topLvl">
          <ac:chgData name="Robb, Kimberly" userId="20280bf1-a5b9-40cd-886d-9b4e3c67fd6b" providerId="ADAL" clId="{308A6628-5FF6-41CF-8E70-B734D1AA15C7}" dt="2023-10-05T20:07:37.581" v="132" actId="478"/>
          <ac:spMkLst>
            <pc:docMk/>
            <pc:sldMk cId="2317170011" sldId="257"/>
            <ac:spMk id="8" creationId="{F7445F31-E77A-DF28-2D6B-21EF6E50123A}"/>
          </ac:spMkLst>
        </pc:spChg>
        <pc:spChg chg="add mod topLvl">
          <ac:chgData name="Robb, Kimberly" userId="20280bf1-a5b9-40cd-886d-9b4e3c67fd6b" providerId="ADAL" clId="{308A6628-5FF6-41CF-8E70-B734D1AA15C7}" dt="2023-10-06T16:33:55.049" v="733" actId="14100"/>
          <ac:spMkLst>
            <pc:docMk/>
            <pc:sldMk cId="2317170011" sldId="257"/>
            <ac:spMk id="9" creationId="{7B6A25BD-0DBF-6910-A953-18A80504EF36}"/>
          </ac:spMkLst>
        </pc:spChg>
        <pc:spChg chg="add mod">
          <ac:chgData name="Robb, Kimberly" userId="20280bf1-a5b9-40cd-886d-9b4e3c67fd6b" providerId="ADAL" clId="{308A6628-5FF6-41CF-8E70-B734D1AA15C7}" dt="2023-10-06T16:48:49.537" v="900" actId="1076"/>
          <ac:spMkLst>
            <pc:docMk/>
            <pc:sldMk cId="2317170011" sldId="257"/>
            <ac:spMk id="10" creationId="{17EC7B0C-25C7-9EEB-F651-34B6986D271B}"/>
          </ac:spMkLst>
        </pc:spChg>
        <pc:spChg chg="del mod">
          <ac:chgData name="Robb, Kimberly" userId="20280bf1-a5b9-40cd-886d-9b4e3c67fd6b" providerId="ADAL" clId="{308A6628-5FF6-41CF-8E70-B734D1AA15C7}" dt="2023-10-05T17:49:52.167" v="10"/>
          <ac:spMkLst>
            <pc:docMk/>
            <pc:sldMk cId="2317170011" sldId="257"/>
            <ac:spMk id="1031" creationId="{D4771268-CB57-404A-9271-370EB28F6090}"/>
          </ac:spMkLst>
        </pc:spChg>
        <pc:grpChg chg="add del mod">
          <ac:chgData name="Robb, Kimberly" userId="20280bf1-a5b9-40cd-886d-9b4e3c67fd6b" providerId="ADAL" clId="{308A6628-5FF6-41CF-8E70-B734D1AA15C7}" dt="2023-10-05T20:07:37.581" v="132" actId="478"/>
          <ac:grpSpMkLst>
            <pc:docMk/>
            <pc:sldMk cId="2317170011" sldId="257"/>
            <ac:grpSpMk id="3" creationId="{48212807-3097-847B-2CCE-3C1A56E3B0CD}"/>
          </ac:grpSpMkLst>
        </pc:grpChg>
        <pc:grpChg chg="add del mod">
          <ac:chgData name="Robb, Kimberly" userId="20280bf1-a5b9-40cd-886d-9b4e3c67fd6b" providerId="ADAL" clId="{308A6628-5FF6-41CF-8E70-B734D1AA15C7}" dt="2023-10-05T20:07:43.798" v="134" actId="478"/>
          <ac:grpSpMkLst>
            <pc:docMk/>
            <pc:sldMk cId="2317170011" sldId="257"/>
            <ac:grpSpMk id="5" creationId="{C3DFDB6E-54DE-B984-0B87-661541369B8F}"/>
          </ac:grpSpMkLst>
        </pc:grpChg>
        <pc:picChg chg="add mod">
          <ac:chgData name="Robb, Kimberly" userId="20280bf1-a5b9-40cd-886d-9b4e3c67fd6b" providerId="ADAL" clId="{308A6628-5FF6-41CF-8E70-B734D1AA15C7}" dt="2023-10-06T16:48:49.537" v="900" actId="1076"/>
          <ac:picMkLst>
            <pc:docMk/>
            <pc:sldMk cId="2317170011" sldId="257"/>
            <ac:picMk id="2" creationId="{49FE1887-A378-2A29-1D88-B4F4F0D33D9D}"/>
          </ac:picMkLst>
        </pc:picChg>
        <pc:picChg chg="del mod">
          <ac:chgData name="Robb, Kimberly" userId="20280bf1-a5b9-40cd-886d-9b4e3c67fd6b" providerId="ADAL" clId="{308A6628-5FF6-41CF-8E70-B734D1AA15C7}" dt="2023-10-05T20:03:03.036" v="108" actId="21"/>
          <ac:picMkLst>
            <pc:docMk/>
            <pc:sldMk cId="2317170011" sldId="257"/>
            <ac:picMk id="1026" creationId="{BCFFDA20-FB97-93FE-844E-9AC503E10937}"/>
          </ac:picMkLst>
        </pc:picChg>
      </pc:sldChg>
      <pc:sldChg chg="addSp delSp modSp mod ord delDesignElem">
        <pc:chgData name="Robb, Kimberly" userId="20280bf1-a5b9-40cd-886d-9b4e3c67fd6b" providerId="ADAL" clId="{308A6628-5FF6-41CF-8E70-B734D1AA15C7}" dt="2023-10-06T16:32:44.253" v="720"/>
        <pc:sldMkLst>
          <pc:docMk/>
          <pc:sldMk cId="1802571283" sldId="258"/>
        </pc:sldMkLst>
        <pc:spChg chg="add mod">
          <ac:chgData name="Robb, Kimberly" userId="20280bf1-a5b9-40cd-886d-9b4e3c67fd6b" providerId="ADAL" clId="{308A6628-5FF6-41CF-8E70-B734D1AA15C7}" dt="2023-10-05T20:01:19.101" v="92" actId="1076"/>
          <ac:spMkLst>
            <pc:docMk/>
            <pc:sldMk cId="1802571283" sldId="258"/>
            <ac:spMk id="2" creationId="{A416BF37-548E-999B-6A57-153F0C66F3E1}"/>
          </ac:spMkLst>
        </pc:spChg>
        <pc:spChg chg="del mod">
          <ac:chgData name="Robb, Kimberly" userId="20280bf1-a5b9-40cd-886d-9b4e3c67fd6b" providerId="ADAL" clId="{308A6628-5FF6-41CF-8E70-B734D1AA15C7}" dt="2023-10-05T20:01:15.616" v="91" actId="478"/>
          <ac:spMkLst>
            <pc:docMk/>
            <pc:sldMk cId="1802571283" sldId="258"/>
            <ac:spMk id="4" creationId="{31F40B3D-4AE1-D691-DFE3-964585D0AD96}"/>
          </ac:spMkLst>
        </pc:spChg>
        <pc:spChg chg="del mod">
          <ac:chgData name="Robb, Kimberly" userId="20280bf1-a5b9-40cd-886d-9b4e3c67fd6b" providerId="ADAL" clId="{308A6628-5FF6-41CF-8E70-B734D1AA15C7}" dt="2023-10-05T17:49:52.167" v="10"/>
          <ac:spMkLst>
            <pc:docMk/>
            <pc:sldMk cId="1802571283" sldId="258"/>
            <ac:spMk id="2055" creationId="{35F0E358-1E49-4920-80D8-C3D138708838}"/>
          </ac:spMkLst>
        </pc:spChg>
        <pc:spChg chg="del mod">
          <ac:chgData name="Robb, Kimberly" userId="20280bf1-a5b9-40cd-886d-9b4e3c67fd6b" providerId="ADAL" clId="{308A6628-5FF6-41CF-8E70-B734D1AA15C7}" dt="2023-10-05T17:49:52.167" v="10"/>
          <ac:spMkLst>
            <pc:docMk/>
            <pc:sldMk cId="1802571283" sldId="258"/>
            <ac:spMk id="2057" creationId="{E2D2362D-7010-4036-B9CA-03DFC8EB3B01}"/>
          </ac:spMkLst>
        </pc:spChg>
        <pc:spChg chg="del mod">
          <ac:chgData name="Robb, Kimberly" userId="20280bf1-a5b9-40cd-886d-9b4e3c67fd6b" providerId="ADAL" clId="{308A6628-5FF6-41CF-8E70-B734D1AA15C7}" dt="2023-10-05T17:49:52.167" v="10"/>
          <ac:spMkLst>
            <pc:docMk/>
            <pc:sldMk cId="1802571283" sldId="258"/>
            <ac:spMk id="2059" creationId="{DC85BF5E-2BD6-4E5B-8EA3-420B45BB03FA}"/>
          </ac:spMkLst>
        </pc:spChg>
        <pc:spChg chg="del mod">
          <ac:chgData name="Robb, Kimberly" userId="20280bf1-a5b9-40cd-886d-9b4e3c67fd6b" providerId="ADAL" clId="{308A6628-5FF6-41CF-8E70-B734D1AA15C7}" dt="2023-10-05T17:49:52.167" v="10"/>
          <ac:spMkLst>
            <pc:docMk/>
            <pc:sldMk cId="1802571283" sldId="258"/>
            <ac:spMk id="2061" creationId="{740D8E28-91B5-42B0-9D6C-B777D8AD90C2}"/>
          </ac:spMkLst>
        </pc:spChg>
        <pc:picChg chg="mod">
          <ac:chgData name="Robb, Kimberly" userId="20280bf1-a5b9-40cd-886d-9b4e3c67fd6b" providerId="ADAL" clId="{308A6628-5FF6-41CF-8E70-B734D1AA15C7}" dt="2023-10-05T20:01:25.917" v="95" actId="1076"/>
          <ac:picMkLst>
            <pc:docMk/>
            <pc:sldMk cId="1802571283" sldId="258"/>
            <ac:picMk id="2050" creationId="{F21CBBC2-AE25-8394-6145-740FFDBE8E53}"/>
          </ac:picMkLst>
        </pc:picChg>
      </pc:sldChg>
      <pc:sldChg chg="del">
        <pc:chgData name="Robb, Kimberly" userId="20280bf1-a5b9-40cd-886d-9b4e3c67fd6b" providerId="ADAL" clId="{308A6628-5FF6-41CF-8E70-B734D1AA15C7}" dt="2023-10-05T17:49:01.209" v="2" actId="2696"/>
        <pc:sldMkLst>
          <pc:docMk/>
          <pc:sldMk cId="3082913992" sldId="259"/>
        </pc:sldMkLst>
      </pc:sldChg>
      <pc:sldChg chg="addSp delSp modSp mod ord">
        <pc:chgData name="Robb, Kimberly" userId="20280bf1-a5b9-40cd-886d-9b4e3c67fd6b" providerId="ADAL" clId="{308A6628-5FF6-41CF-8E70-B734D1AA15C7}" dt="2023-10-06T16:32:39.563" v="718"/>
        <pc:sldMkLst>
          <pc:docMk/>
          <pc:sldMk cId="2969812734" sldId="260"/>
        </pc:sldMkLst>
        <pc:spChg chg="add del mod">
          <ac:chgData name="Robb, Kimberly" userId="20280bf1-a5b9-40cd-886d-9b4e3c67fd6b" providerId="ADAL" clId="{308A6628-5FF6-41CF-8E70-B734D1AA15C7}" dt="2023-10-05T20:00:40.964" v="84" actId="478"/>
          <ac:spMkLst>
            <pc:docMk/>
            <pc:sldMk cId="2969812734" sldId="260"/>
            <ac:spMk id="2" creationId="{23F30B6E-5758-BA43-96BF-3350AD06B269}"/>
          </ac:spMkLst>
        </pc:spChg>
        <pc:spChg chg="add mod">
          <ac:chgData name="Robb, Kimberly" userId="20280bf1-a5b9-40cd-886d-9b4e3c67fd6b" providerId="ADAL" clId="{308A6628-5FF6-41CF-8E70-B734D1AA15C7}" dt="2023-10-05T20:00:45.593" v="86" actId="1076"/>
          <ac:spMkLst>
            <pc:docMk/>
            <pc:sldMk cId="2969812734" sldId="260"/>
            <ac:spMk id="3" creationId="{5BE124FE-027D-4489-E873-444D0B75D20B}"/>
          </ac:spMkLst>
        </pc:spChg>
        <pc:spChg chg="del mod">
          <ac:chgData name="Robb, Kimberly" userId="20280bf1-a5b9-40cd-886d-9b4e3c67fd6b" providerId="ADAL" clId="{308A6628-5FF6-41CF-8E70-B734D1AA15C7}" dt="2023-10-05T19:59:25.128" v="59" actId="478"/>
          <ac:spMkLst>
            <pc:docMk/>
            <pc:sldMk cId="2969812734" sldId="260"/>
            <ac:spMk id="4" creationId="{405609F2-3893-EDB3-1A29-E5E6CC7CCE11}"/>
          </ac:spMkLst>
        </pc:spChg>
        <pc:picChg chg="mod">
          <ac:chgData name="Robb, Kimberly" userId="20280bf1-a5b9-40cd-886d-9b4e3c67fd6b" providerId="ADAL" clId="{308A6628-5FF6-41CF-8E70-B734D1AA15C7}" dt="2023-10-05T19:59:41.554" v="64" actId="1076"/>
          <ac:picMkLst>
            <pc:docMk/>
            <pc:sldMk cId="2969812734" sldId="260"/>
            <ac:picMk id="4100" creationId="{E917039F-988D-490F-6EC2-D55AE6DFA9A8}"/>
          </ac:picMkLst>
        </pc:picChg>
      </pc:sldChg>
      <pc:sldChg chg="delSp modSp add del delDesignElem">
        <pc:chgData name="Robb, Kimberly" userId="20280bf1-a5b9-40cd-886d-9b4e3c67fd6b" providerId="ADAL" clId="{308A6628-5FF6-41CF-8E70-B734D1AA15C7}" dt="2023-10-05T20:02:59.210" v="107" actId="47"/>
        <pc:sldMkLst>
          <pc:docMk/>
          <pc:sldMk cId="1687902044" sldId="261"/>
        </pc:sldMkLst>
        <pc:spChg chg="mod">
          <ac:chgData name="Robb, Kimberly" userId="20280bf1-a5b9-40cd-886d-9b4e3c67fd6b" providerId="ADAL" clId="{308A6628-5FF6-41CF-8E70-B734D1AA15C7}" dt="2023-10-05T17:49:52.167" v="10"/>
          <ac:spMkLst>
            <pc:docMk/>
            <pc:sldMk cId="1687902044" sldId="261"/>
            <ac:spMk id="3" creationId="{031B37A6-179A-9601-6C4F-DA4CF58549BA}"/>
          </ac:spMkLst>
        </pc:spChg>
        <pc:spChg chg="del mod">
          <ac:chgData name="Robb, Kimberly" userId="20280bf1-a5b9-40cd-886d-9b4e3c67fd6b" providerId="ADAL" clId="{308A6628-5FF6-41CF-8E70-B734D1AA15C7}" dt="2023-10-05T17:49:52.167" v="10"/>
          <ac:spMkLst>
            <pc:docMk/>
            <pc:sldMk cId="1687902044" sldId="261"/>
            <ac:spMk id="5127" creationId="{F3060C83-F051-4F0E-ABAD-AA0DFC48B218}"/>
          </ac:spMkLst>
        </pc:spChg>
        <pc:spChg chg="del mod">
          <ac:chgData name="Robb, Kimberly" userId="20280bf1-a5b9-40cd-886d-9b4e3c67fd6b" providerId="ADAL" clId="{308A6628-5FF6-41CF-8E70-B734D1AA15C7}" dt="2023-10-05T17:49:52.167" v="10"/>
          <ac:spMkLst>
            <pc:docMk/>
            <pc:sldMk cId="1687902044" sldId="261"/>
            <ac:spMk id="5129" creationId="{83C98ABE-055B-441F-B07E-44F97F083C39}"/>
          </ac:spMkLst>
        </pc:spChg>
        <pc:spChg chg="del mod">
          <ac:chgData name="Robb, Kimberly" userId="20280bf1-a5b9-40cd-886d-9b4e3c67fd6b" providerId="ADAL" clId="{308A6628-5FF6-41CF-8E70-B734D1AA15C7}" dt="2023-10-05T17:49:52.167" v="10"/>
          <ac:spMkLst>
            <pc:docMk/>
            <pc:sldMk cId="1687902044" sldId="261"/>
            <ac:spMk id="5131" creationId="{29FDB030-9B49-4CED-8CCD-4D99382388AC}"/>
          </ac:spMkLst>
        </pc:spChg>
        <pc:spChg chg="del mod">
          <ac:chgData name="Robb, Kimberly" userId="20280bf1-a5b9-40cd-886d-9b4e3c67fd6b" providerId="ADAL" clId="{308A6628-5FF6-41CF-8E70-B734D1AA15C7}" dt="2023-10-05T17:49:52.167" v="10"/>
          <ac:spMkLst>
            <pc:docMk/>
            <pc:sldMk cId="1687902044" sldId="261"/>
            <ac:spMk id="5133" creationId="{3783CA14-24A1-485C-8B30-D6A5D87987AD}"/>
          </ac:spMkLst>
        </pc:spChg>
        <pc:spChg chg="del mod">
          <ac:chgData name="Robb, Kimberly" userId="20280bf1-a5b9-40cd-886d-9b4e3c67fd6b" providerId="ADAL" clId="{308A6628-5FF6-41CF-8E70-B734D1AA15C7}" dt="2023-10-05T17:49:52.167" v="10"/>
          <ac:spMkLst>
            <pc:docMk/>
            <pc:sldMk cId="1687902044" sldId="261"/>
            <ac:spMk id="5135" creationId="{9A97C86A-04D6-40F7-AE84-31AB43E6A846}"/>
          </ac:spMkLst>
        </pc:spChg>
        <pc:spChg chg="del mod">
          <ac:chgData name="Robb, Kimberly" userId="20280bf1-a5b9-40cd-886d-9b4e3c67fd6b" providerId="ADAL" clId="{308A6628-5FF6-41CF-8E70-B734D1AA15C7}" dt="2023-10-05T17:49:52.167" v="10"/>
          <ac:spMkLst>
            <pc:docMk/>
            <pc:sldMk cId="1687902044" sldId="261"/>
            <ac:spMk id="5137" creationId="{FF9F2414-84E8-453E-B1F3-389FDE8192D9}"/>
          </ac:spMkLst>
        </pc:spChg>
        <pc:spChg chg="del mod">
          <ac:chgData name="Robb, Kimberly" userId="20280bf1-a5b9-40cd-886d-9b4e3c67fd6b" providerId="ADAL" clId="{308A6628-5FF6-41CF-8E70-B734D1AA15C7}" dt="2023-10-05T17:49:52.167" v="10"/>
          <ac:spMkLst>
            <pc:docMk/>
            <pc:sldMk cId="1687902044" sldId="261"/>
            <ac:spMk id="5139" creationId="{3ECA69A1-7536-43AC-85EF-C7106179F5ED}"/>
          </ac:spMkLst>
        </pc:spChg>
        <pc:picChg chg="del mod">
          <ac:chgData name="Robb, Kimberly" userId="20280bf1-a5b9-40cd-886d-9b4e3c67fd6b" providerId="ADAL" clId="{308A6628-5FF6-41CF-8E70-B734D1AA15C7}" dt="2023-10-05T20:02:34.945" v="106" actId="21"/>
          <ac:picMkLst>
            <pc:docMk/>
            <pc:sldMk cId="1687902044" sldId="261"/>
            <ac:picMk id="5122" creationId="{819DF82F-6D9B-ABED-1803-DD371E4171C5}"/>
          </ac:picMkLst>
        </pc:picChg>
      </pc:sldChg>
      <pc:sldChg chg="addSp delSp modSp mod ord">
        <pc:chgData name="Robb, Kimberly" userId="20280bf1-a5b9-40cd-886d-9b4e3c67fd6b" providerId="ADAL" clId="{308A6628-5FF6-41CF-8E70-B734D1AA15C7}" dt="2023-10-06T16:32:51.428" v="722"/>
        <pc:sldMkLst>
          <pc:docMk/>
          <pc:sldMk cId="1610921698" sldId="265"/>
        </pc:sldMkLst>
        <pc:spChg chg="mod">
          <ac:chgData name="Robb, Kimberly" userId="20280bf1-a5b9-40cd-886d-9b4e3c67fd6b" providerId="ADAL" clId="{308A6628-5FF6-41CF-8E70-B734D1AA15C7}" dt="2023-10-05T17:50:18.167" v="11" actId="1076"/>
          <ac:spMkLst>
            <pc:docMk/>
            <pc:sldMk cId="1610921698" sldId="265"/>
            <ac:spMk id="2" creationId="{8FFE3635-40DA-F2CB-C88D-6D27EBF28B69}"/>
          </ac:spMkLst>
        </pc:spChg>
        <pc:spChg chg="mod">
          <ac:chgData name="Robb, Kimberly" userId="20280bf1-a5b9-40cd-886d-9b4e3c67fd6b" providerId="ADAL" clId="{308A6628-5FF6-41CF-8E70-B734D1AA15C7}" dt="2023-10-05T17:49:52.167" v="10"/>
          <ac:spMkLst>
            <pc:docMk/>
            <pc:sldMk cId="1610921698" sldId="265"/>
            <ac:spMk id="7" creationId="{184A2A88-3C2E-F7F8-4DBA-98471A2E81B5}"/>
          </ac:spMkLst>
        </pc:spChg>
        <pc:spChg chg="mod">
          <ac:chgData name="Robb, Kimberly" userId="20280bf1-a5b9-40cd-886d-9b4e3c67fd6b" providerId="ADAL" clId="{308A6628-5FF6-41CF-8E70-B734D1AA15C7}" dt="2023-10-05T17:49:52.167" v="10"/>
          <ac:spMkLst>
            <pc:docMk/>
            <pc:sldMk cId="1610921698" sldId="265"/>
            <ac:spMk id="8" creationId="{BC878E70-8E4B-CB9C-D2DF-44E77B595A93}"/>
          </ac:spMkLst>
        </pc:spChg>
        <pc:spChg chg="mod">
          <ac:chgData name="Robb, Kimberly" userId="20280bf1-a5b9-40cd-886d-9b4e3c67fd6b" providerId="ADAL" clId="{308A6628-5FF6-41CF-8E70-B734D1AA15C7}" dt="2023-10-05T17:49:52.167" v="10"/>
          <ac:spMkLst>
            <pc:docMk/>
            <pc:sldMk cId="1610921698" sldId="265"/>
            <ac:spMk id="9" creationId="{E847ADE7-3E05-287C-528D-3BC481FEDD51}"/>
          </ac:spMkLst>
        </pc:spChg>
        <pc:spChg chg="mod">
          <ac:chgData name="Robb, Kimberly" userId="20280bf1-a5b9-40cd-886d-9b4e3c67fd6b" providerId="ADAL" clId="{308A6628-5FF6-41CF-8E70-B734D1AA15C7}" dt="2023-10-05T17:49:52.167" v="10"/>
          <ac:spMkLst>
            <pc:docMk/>
            <pc:sldMk cId="1610921698" sldId="265"/>
            <ac:spMk id="10" creationId="{D0DE6B24-1FB4-2988-0109-5D306703FDAF}"/>
          </ac:spMkLst>
        </pc:spChg>
        <pc:grpChg chg="add del mod">
          <ac:chgData name="Robb, Kimberly" userId="20280bf1-a5b9-40cd-886d-9b4e3c67fd6b" providerId="ADAL" clId="{308A6628-5FF6-41CF-8E70-B734D1AA15C7}" dt="2023-10-06T15:42:09.661" v="559" actId="478"/>
          <ac:grpSpMkLst>
            <pc:docMk/>
            <pc:sldMk cId="1610921698" sldId="265"/>
            <ac:grpSpMk id="4" creationId="{A5E357DF-5F3A-5928-0B57-D25A90CE82BD}"/>
          </ac:grpSpMkLst>
        </pc:grpChg>
        <pc:grpChg chg="mod">
          <ac:chgData name="Robb, Kimberly" userId="20280bf1-a5b9-40cd-886d-9b4e3c67fd6b" providerId="ADAL" clId="{308A6628-5FF6-41CF-8E70-B734D1AA15C7}" dt="2023-10-05T17:49:52.167" v="10"/>
          <ac:grpSpMkLst>
            <pc:docMk/>
            <pc:sldMk cId="1610921698" sldId="265"/>
            <ac:grpSpMk id="6" creationId="{0F49E58B-CA1F-7144-D3AB-3AB6AD1741E7}"/>
          </ac:grpSpMkLst>
        </pc:grpChg>
        <pc:graphicFrameChg chg="del">
          <ac:chgData name="Robb, Kimberly" userId="20280bf1-a5b9-40cd-886d-9b4e3c67fd6b" providerId="ADAL" clId="{308A6628-5FF6-41CF-8E70-B734D1AA15C7}" dt="2023-10-05T17:49:32.801" v="3" actId="478"/>
          <ac:graphicFrameMkLst>
            <pc:docMk/>
            <pc:sldMk cId="1610921698" sldId="265"/>
            <ac:graphicFrameMk id="3" creationId="{3ED5B79D-F975-D6B1-518A-5AC20B8B430D}"/>
          </ac:graphicFrameMkLst>
        </pc:graphicFrameChg>
        <pc:picChg chg="add mod">
          <ac:chgData name="Robb, Kimberly" userId="20280bf1-a5b9-40cd-886d-9b4e3c67fd6b" providerId="ADAL" clId="{308A6628-5FF6-41CF-8E70-B734D1AA15C7}" dt="2023-10-06T14:54:01.980" v="510" actId="1076"/>
          <ac:picMkLst>
            <pc:docMk/>
            <pc:sldMk cId="1610921698" sldId="265"/>
            <ac:picMk id="12" creationId="{950A137D-C4C7-E7CD-45F4-F6204372FC7F}"/>
          </ac:picMkLst>
        </pc:picChg>
        <pc:picChg chg="add mod modCrop">
          <ac:chgData name="Robb, Kimberly" userId="20280bf1-a5b9-40cd-886d-9b4e3c67fd6b" providerId="ADAL" clId="{308A6628-5FF6-41CF-8E70-B734D1AA15C7}" dt="2023-10-06T14:53:56.716" v="508" actId="1076"/>
          <ac:picMkLst>
            <pc:docMk/>
            <pc:sldMk cId="1610921698" sldId="265"/>
            <ac:picMk id="14" creationId="{303EF222-F55B-3498-CB34-0E70512E9D12}"/>
          </ac:picMkLst>
        </pc:picChg>
        <pc:picChg chg="add mod modCrop">
          <ac:chgData name="Robb, Kimberly" userId="20280bf1-a5b9-40cd-886d-9b4e3c67fd6b" providerId="ADAL" clId="{308A6628-5FF6-41CF-8E70-B734D1AA15C7}" dt="2023-10-06T14:54:45.414" v="516" actId="1076"/>
          <ac:picMkLst>
            <pc:docMk/>
            <pc:sldMk cId="1610921698" sldId="265"/>
            <ac:picMk id="16" creationId="{AF2E33A6-0E05-B848-D54C-FD871E13EE8C}"/>
          </ac:picMkLst>
        </pc:picChg>
        <pc:picChg chg="add mod">
          <ac:chgData name="Robb, Kimberly" userId="20280bf1-a5b9-40cd-886d-9b4e3c67fd6b" providerId="ADAL" clId="{308A6628-5FF6-41CF-8E70-B734D1AA15C7}" dt="2023-10-06T14:55:08.900" v="521" actId="1076"/>
          <ac:picMkLst>
            <pc:docMk/>
            <pc:sldMk cId="1610921698" sldId="265"/>
            <ac:picMk id="18" creationId="{61575324-303D-032B-018D-6E76B56468E2}"/>
          </ac:picMkLst>
        </pc:picChg>
        <pc:cxnChg chg="mod">
          <ac:chgData name="Robb, Kimberly" userId="20280bf1-a5b9-40cd-886d-9b4e3c67fd6b" providerId="ADAL" clId="{308A6628-5FF6-41CF-8E70-B734D1AA15C7}" dt="2023-10-05T17:49:52.167" v="10"/>
          <ac:cxnSpMkLst>
            <pc:docMk/>
            <pc:sldMk cId="1610921698" sldId="265"/>
            <ac:cxnSpMk id="5" creationId="{CB267563-21B6-FC5C-03F5-1EBA4D17CC45}"/>
          </ac:cxnSpMkLst>
        </pc:cxnChg>
        <pc:cxnChg chg="mod">
          <ac:chgData name="Robb, Kimberly" userId="20280bf1-a5b9-40cd-886d-9b4e3c67fd6b" providerId="ADAL" clId="{308A6628-5FF6-41CF-8E70-B734D1AA15C7}" dt="2023-10-05T17:49:52.167" v="10"/>
          <ac:cxnSpMkLst>
            <pc:docMk/>
            <pc:sldMk cId="1610921698" sldId="265"/>
            <ac:cxnSpMk id="11" creationId="{1F6DB205-3B51-FB30-7810-AE4DAE3AC07D}"/>
          </ac:cxnSpMkLst>
        </pc:cxnChg>
      </pc:sldChg>
      <pc:sldChg chg="addSp delSp modSp mod ord delDesignElem">
        <pc:chgData name="Robb, Kimberly" userId="20280bf1-a5b9-40cd-886d-9b4e3c67fd6b" providerId="ADAL" clId="{308A6628-5FF6-41CF-8E70-B734D1AA15C7}" dt="2023-10-06T16:32:16.692" v="714" actId="478"/>
        <pc:sldMkLst>
          <pc:docMk/>
          <pc:sldMk cId="3882840509" sldId="278"/>
        </pc:sldMkLst>
        <pc:spChg chg="add del mod">
          <ac:chgData name="Robb, Kimberly" userId="20280bf1-a5b9-40cd-886d-9b4e3c67fd6b" providerId="ADAL" clId="{308A6628-5FF6-41CF-8E70-B734D1AA15C7}" dt="2023-10-06T15:42:37.118" v="566" actId="478"/>
          <ac:spMkLst>
            <pc:docMk/>
            <pc:sldMk cId="3882840509" sldId="278"/>
            <ac:spMk id="2" creationId="{94CDEED7-2060-BC8A-8EC0-BA7BD1B7DBB0}"/>
          </ac:spMkLst>
        </pc:spChg>
        <pc:spChg chg="del mod">
          <ac:chgData name="Robb, Kimberly" userId="20280bf1-a5b9-40cd-886d-9b4e3c67fd6b" providerId="ADAL" clId="{308A6628-5FF6-41CF-8E70-B734D1AA15C7}" dt="2023-10-05T17:49:52.167" v="10"/>
          <ac:spMkLst>
            <pc:docMk/>
            <pc:sldMk cId="3882840509" sldId="278"/>
            <ac:spMk id="2" creationId="{D7365C52-AC94-1FF6-DD2F-B19B27724C5A}"/>
          </ac:spMkLst>
        </pc:spChg>
        <pc:spChg chg="mod">
          <ac:chgData name="Robb, Kimberly" userId="20280bf1-a5b9-40cd-886d-9b4e3c67fd6b" providerId="ADAL" clId="{308A6628-5FF6-41CF-8E70-B734D1AA15C7}" dt="2023-10-05T17:49:52.167" v="10"/>
          <ac:spMkLst>
            <pc:docMk/>
            <pc:sldMk cId="3882840509" sldId="278"/>
            <ac:spMk id="3" creationId="{D331B744-136E-FB37-A69C-3F6CD1268A27}"/>
          </ac:spMkLst>
        </pc:spChg>
        <pc:spChg chg="del mod">
          <ac:chgData name="Robb, Kimberly" userId="20280bf1-a5b9-40cd-886d-9b4e3c67fd6b" providerId="ADAL" clId="{308A6628-5FF6-41CF-8E70-B734D1AA15C7}" dt="2023-10-06T16:32:16.692" v="714" actId="478"/>
          <ac:spMkLst>
            <pc:docMk/>
            <pc:sldMk cId="3882840509" sldId="278"/>
            <ac:spMk id="5" creationId="{6EB074D7-6B1D-91ED-7DB8-846D79BC0717}"/>
          </ac:spMkLst>
        </pc:spChg>
        <pc:spChg chg="add mod">
          <ac:chgData name="Robb, Kimberly" userId="20280bf1-a5b9-40cd-886d-9b4e3c67fd6b" providerId="ADAL" clId="{308A6628-5FF6-41CF-8E70-B734D1AA15C7}" dt="2023-10-06T15:42:32.933" v="564"/>
          <ac:spMkLst>
            <pc:docMk/>
            <pc:sldMk cId="3882840509" sldId="278"/>
            <ac:spMk id="6" creationId="{3E2A72B9-8A0C-DF76-D071-BD43C7E7D624}"/>
          </ac:spMkLst>
        </pc:spChg>
        <pc:picChg chg="mod">
          <ac:chgData name="Robb, Kimberly" userId="20280bf1-a5b9-40cd-886d-9b4e3c67fd6b" providerId="ADAL" clId="{308A6628-5FF6-41CF-8E70-B734D1AA15C7}" dt="2023-10-06T15:42:39.887" v="567" actId="1076"/>
          <ac:picMkLst>
            <pc:docMk/>
            <pc:sldMk cId="3882840509" sldId="278"/>
            <ac:picMk id="4" creationId="{ADABFA46-77D6-F69D-07F5-B19B4219F1CA}"/>
          </ac:picMkLst>
        </pc:picChg>
      </pc:sldChg>
      <pc:sldChg chg="addSp delSp modSp mod delDesignElem">
        <pc:chgData name="Robb, Kimberly" userId="20280bf1-a5b9-40cd-886d-9b4e3c67fd6b" providerId="ADAL" clId="{308A6628-5FF6-41CF-8E70-B734D1AA15C7}" dt="2023-10-05T20:00:36.156" v="83" actId="1076"/>
        <pc:sldMkLst>
          <pc:docMk/>
          <pc:sldMk cId="18992385" sldId="279"/>
        </pc:sldMkLst>
        <pc:spChg chg="mod">
          <ac:chgData name="Robb, Kimberly" userId="20280bf1-a5b9-40cd-886d-9b4e3c67fd6b" providerId="ADAL" clId="{308A6628-5FF6-41CF-8E70-B734D1AA15C7}" dt="2023-10-05T17:49:52.167" v="10"/>
          <ac:spMkLst>
            <pc:docMk/>
            <pc:sldMk cId="18992385" sldId="279"/>
            <ac:spMk id="4" creationId="{31F40B3D-4AE1-D691-DFE3-964585D0AD96}"/>
          </ac:spMkLst>
        </pc:spChg>
        <pc:spChg chg="add mod">
          <ac:chgData name="Robb, Kimberly" userId="20280bf1-a5b9-40cd-886d-9b4e3c67fd6b" providerId="ADAL" clId="{308A6628-5FF6-41CF-8E70-B734D1AA15C7}" dt="2023-10-05T20:00:36.156" v="83" actId="1076"/>
          <ac:spMkLst>
            <pc:docMk/>
            <pc:sldMk cId="18992385" sldId="279"/>
            <ac:spMk id="72" creationId="{E2F9C155-5444-7916-FD0A-DFA292847074}"/>
          </ac:spMkLst>
        </pc:spChg>
        <pc:spChg chg="del mod">
          <ac:chgData name="Robb, Kimberly" userId="20280bf1-a5b9-40cd-886d-9b4e3c67fd6b" providerId="ADAL" clId="{308A6628-5FF6-41CF-8E70-B734D1AA15C7}" dt="2023-10-05T17:49:52.167" v="10"/>
          <ac:spMkLst>
            <pc:docMk/>
            <pc:sldMk cId="18992385" sldId="279"/>
            <ac:spMk id="1031" creationId="{D4771268-CB57-404A-9271-370EB28F6090}"/>
          </ac:spMkLst>
        </pc:spChg>
        <pc:grpChg chg="add mod">
          <ac:chgData name="Robb, Kimberly" userId="20280bf1-a5b9-40cd-886d-9b4e3c67fd6b" providerId="ADAL" clId="{308A6628-5FF6-41CF-8E70-B734D1AA15C7}" dt="2023-10-05T19:54:26.022" v="31" actId="164"/>
          <ac:grpSpMkLst>
            <pc:docMk/>
            <pc:sldMk cId="18992385" sldId="279"/>
            <ac:grpSpMk id="2" creationId="{982ACA93-A51C-9FA5-8F4F-DBDF902013BB}"/>
          </ac:grpSpMkLst>
        </pc:grpChg>
        <pc:grpChg chg="add mod">
          <ac:chgData name="Robb, Kimberly" userId="20280bf1-a5b9-40cd-886d-9b4e3c67fd6b" providerId="ADAL" clId="{308A6628-5FF6-41CF-8E70-B734D1AA15C7}" dt="2023-10-05T19:55:44.706" v="51" actId="164"/>
          <ac:grpSpMkLst>
            <pc:docMk/>
            <pc:sldMk cId="18992385" sldId="279"/>
            <ac:grpSpMk id="14" creationId="{237F94CC-C1AB-FC9D-6C96-A60A0C6D4CDA}"/>
          </ac:grpSpMkLst>
        </pc:grpChg>
        <pc:grpChg chg="add mod">
          <ac:chgData name="Robb, Kimberly" userId="20280bf1-a5b9-40cd-886d-9b4e3c67fd6b" providerId="ADAL" clId="{308A6628-5FF6-41CF-8E70-B734D1AA15C7}" dt="2023-10-05T19:55:44.706" v="51" actId="164"/>
          <ac:grpSpMkLst>
            <pc:docMk/>
            <pc:sldMk cId="18992385" sldId="279"/>
            <ac:grpSpMk id="15" creationId="{A480D53E-FAC4-241E-39C6-DEE2F70517F2}"/>
          </ac:grpSpMkLst>
        </pc:grpChg>
        <pc:grpChg chg="mod">
          <ac:chgData name="Robb, Kimberly" userId="20280bf1-a5b9-40cd-886d-9b4e3c67fd6b" providerId="ADAL" clId="{308A6628-5FF6-41CF-8E70-B734D1AA15C7}" dt="2023-10-05T19:54:38.325" v="35"/>
          <ac:grpSpMkLst>
            <pc:docMk/>
            <pc:sldMk cId="18992385" sldId="279"/>
            <ac:grpSpMk id="16" creationId="{BFE27FF1-A506-1E3C-C012-915DF9E4ABF3}"/>
          </ac:grpSpMkLst>
        </pc:grpChg>
        <pc:grpChg chg="add mod">
          <ac:chgData name="Robb, Kimberly" userId="20280bf1-a5b9-40cd-886d-9b4e3c67fd6b" providerId="ADAL" clId="{308A6628-5FF6-41CF-8E70-B734D1AA15C7}" dt="2023-10-05T19:55:44.706" v="51" actId="164"/>
          <ac:grpSpMkLst>
            <pc:docMk/>
            <pc:sldMk cId="18992385" sldId="279"/>
            <ac:grpSpMk id="23" creationId="{7DEAA06D-545D-21C2-7054-CF2FFF868A6E}"/>
          </ac:grpSpMkLst>
        </pc:grpChg>
        <pc:grpChg chg="mod">
          <ac:chgData name="Robb, Kimberly" userId="20280bf1-a5b9-40cd-886d-9b4e3c67fd6b" providerId="ADAL" clId="{308A6628-5FF6-41CF-8E70-B734D1AA15C7}" dt="2023-10-05T19:54:44.940" v="37"/>
          <ac:grpSpMkLst>
            <pc:docMk/>
            <pc:sldMk cId="18992385" sldId="279"/>
            <ac:grpSpMk id="24" creationId="{B143CBA1-9AB4-AA86-A81D-AE003FA91628}"/>
          </ac:grpSpMkLst>
        </pc:grpChg>
        <pc:grpChg chg="add mod">
          <ac:chgData name="Robb, Kimberly" userId="20280bf1-a5b9-40cd-886d-9b4e3c67fd6b" providerId="ADAL" clId="{308A6628-5FF6-41CF-8E70-B734D1AA15C7}" dt="2023-10-05T19:55:44.706" v="51" actId="164"/>
          <ac:grpSpMkLst>
            <pc:docMk/>
            <pc:sldMk cId="18992385" sldId="279"/>
            <ac:grpSpMk id="31" creationId="{B73AB91E-D97E-1E11-6E5A-9C9B93928CD0}"/>
          </ac:grpSpMkLst>
        </pc:grpChg>
        <pc:grpChg chg="mod">
          <ac:chgData name="Robb, Kimberly" userId="20280bf1-a5b9-40cd-886d-9b4e3c67fd6b" providerId="ADAL" clId="{308A6628-5FF6-41CF-8E70-B734D1AA15C7}" dt="2023-10-05T19:54:55.700" v="39"/>
          <ac:grpSpMkLst>
            <pc:docMk/>
            <pc:sldMk cId="18992385" sldId="279"/>
            <ac:grpSpMk id="32" creationId="{DE8A0F4B-211E-E29A-2DDA-A55E81B0FDF7}"/>
          </ac:grpSpMkLst>
        </pc:grpChg>
        <pc:grpChg chg="add mod">
          <ac:chgData name="Robb, Kimberly" userId="20280bf1-a5b9-40cd-886d-9b4e3c67fd6b" providerId="ADAL" clId="{308A6628-5FF6-41CF-8E70-B734D1AA15C7}" dt="2023-10-05T19:55:44.706" v="51" actId="164"/>
          <ac:grpSpMkLst>
            <pc:docMk/>
            <pc:sldMk cId="18992385" sldId="279"/>
            <ac:grpSpMk id="39" creationId="{43F919AC-0477-DAD8-4086-3D945C438EA4}"/>
          </ac:grpSpMkLst>
        </pc:grpChg>
        <pc:grpChg chg="mod">
          <ac:chgData name="Robb, Kimberly" userId="20280bf1-a5b9-40cd-886d-9b4e3c67fd6b" providerId="ADAL" clId="{308A6628-5FF6-41CF-8E70-B734D1AA15C7}" dt="2023-10-05T19:54:59.660" v="41"/>
          <ac:grpSpMkLst>
            <pc:docMk/>
            <pc:sldMk cId="18992385" sldId="279"/>
            <ac:grpSpMk id="40" creationId="{34ADE758-29FD-FBB8-263B-890B664F39DC}"/>
          </ac:grpSpMkLst>
        </pc:grpChg>
        <pc:grpChg chg="add mod">
          <ac:chgData name="Robb, Kimberly" userId="20280bf1-a5b9-40cd-886d-9b4e3c67fd6b" providerId="ADAL" clId="{308A6628-5FF6-41CF-8E70-B734D1AA15C7}" dt="2023-10-05T19:55:44.706" v="51" actId="164"/>
          <ac:grpSpMkLst>
            <pc:docMk/>
            <pc:sldMk cId="18992385" sldId="279"/>
            <ac:grpSpMk id="47" creationId="{756AACB9-45F8-ED53-F8FF-139C15D512FD}"/>
          </ac:grpSpMkLst>
        </pc:grpChg>
        <pc:grpChg chg="mod">
          <ac:chgData name="Robb, Kimberly" userId="20280bf1-a5b9-40cd-886d-9b4e3c67fd6b" providerId="ADAL" clId="{308A6628-5FF6-41CF-8E70-B734D1AA15C7}" dt="2023-10-05T19:55:08.547" v="43"/>
          <ac:grpSpMkLst>
            <pc:docMk/>
            <pc:sldMk cId="18992385" sldId="279"/>
            <ac:grpSpMk id="48" creationId="{FF2C13C1-ECC1-DF7D-4ED5-322808835A14}"/>
          </ac:grpSpMkLst>
        </pc:grpChg>
        <pc:grpChg chg="add mod">
          <ac:chgData name="Robb, Kimberly" userId="20280bf1-a5b9-40cd-886d-9b4e3c67fd6b" providerId="ADAL" clId="{308A6628-5FF6-41CF-8E70-B734D1AA15C7}" dt="2023-10-05T19:55:44.706" v="51" actId="164"/>
          <ac:grpSpMkLst>
            <pc:docMk/>
            <pc:sldMk cId="18992385" sldId="279"/>
            <ac:grpSpMk id="55" creationId="{DE04EB61-A824-9586-39EA-A56DAC734893}"/>
          </ac:grpSpMkLst>
        </pc:grpChg>
        <pc:grpChg chg="mod">
          <ac:chgData name="Robb, Kimberly" userId="20280bf1-a5b9-40cd-886d-9b4e3c67fd6b" providerId="ADAL" clId="{308A6628-5FF6-41CF-8E70-B734D1AA15C7}" dt="2023-10-05T19:55:11.573" v="45"/>
          <ac:grpSpMkLst>
            <pc:docMk/>
            <pc:sldMk cId="18992385" sldId="279"/>
            <ac:grpSpMk id="56" creationId="{E76683E6-3445-CE0D-0854-1B411DB7B834}"/>
          </ac:grpSpMkLst>
        </pc:grpChg>
        <pc:grpChg chg="add mod">
          <ac:chgData name="Robb, Kimberly" userId="20280bf1-a5b9-40cd-886d-9b4e3c67fd6b" providerId="ADAL" clId="{308A6628-5FF6-41CF-8E70-B734D1AA15C7}" dt="2023-10-05T19:55:44.706" v="51" actId="164"/>
          <ac:grpSpMkLst>
            <pc:docMk/>
            <pc:sldMk cId="18992385" sldId="279"/>
            <ac:grpSpMk id="63" creationId="{DB983E4A-832C-C747-784E-9507B9DA3B07}"/>
          </ac:grpSpMkLst>
        </pc:grpChg>
        <pc:grpChg chg="mod">
          <ac:chgData name="Robb, Kimberly" userId="20280bf1-a5b9-40cd-886d-9b4e3c67fd6b" providerId="ADAL" clId="{308A6628-5FF6-41CF-8E70-B734D1AA15C7}" dt="2023-10-05T19:55:15.177" v="47"/>
          <ac:grpSpMkLst>
            <pc:docMk/>
            <pc:sldMk cId="18992385" sldId="279"/>
            <ac:grpSpMk id="64" creationId="{3EE723D2-3D87-2601-8D25-CA54808DB711}"/>
          </ac:grpSpMkLst>
        </pc:grpChg>
        <pc:grpChg chg="add mod">
          <ac:chgData name="Robb, Kimberly" userId="20280bf1-a5b9-40cd-886d-9b4e3c67fd6b" providerId="ADAL" clId="{308A6628-5FF6-41CF-8E70-B734D1AA15C7}" dt="2023-10-05T19:56:05.399" v="52" actId="1076"/>
          <ac:grpSpMkLst>
            <pc:docMk/>
            <pc:sldMk cId="18992385" sldId="279"/>
            <ac:grpSpMk id="71" creationId="{61C27A04-9074-DB1D-6262-AA6297DABF8F}"/>
          </ac:grpSpMkLst>
        </pc:grpChg>
        <pc:picChg chg="mod">
          <ac:chgData name="Robb, Kimberly" userId="20280bf1-a5b9-40cd-886d-9b4e3c67fd6b" providerId="ADAL" clId="{308A6628-5FF6-41CF-8E70-B734D1AA15C7}" dt="2023-10-05T19:53:29.905" v="20" actId="164"/>
          <ac:picMkLst>
            <pc:docMk/>
            <pc:sldMk cId="18992385" sldId="279"/>
            <ac:picMk id="3" creationId="{7E175E14-513B-DDF5-68AC-D4A289A014DE}"/>
          </ac:picMkLst>
        </pc:picChg>
        <pc:picChg chg="del mod">
          <ac:chgData name="Robb, Kimberly" userId="20280bf1-a5b9-40cd-886d-9b4e3c67fd6b" providerId="ADAL" clId="{308A6628-5FF6-41CF-8E70-B734D1AA15C7}" dt="2023-10-05T19:53:31.651" v="21" actId="478"/>
          <ac:picMkLst>
            <pc:docMk/>
            <pc:sldMk cId="18992385" sldId="279"/>
            <ac:picMk id="5" creationId="{A6BC041A-8720-6705-C72B-D8BFF51011E4}"/>
          </ac:picMkLst>
        </pc:picChg>
        <pc:picChg chg="mod">
          <ac:chgData name="Robb, Kimberly" userId="20280bf1-a5b9-40cd-886d-9b4e3c67fd6b" providerId="ADAL" clId="{308A6628-5FF6-41CF-8E70-B734D1AA15C7}" dt="2023-10-05T19:53:29.905" v="20" actId="164"/>
          <ac:picMkLst>
            <pc:docMk/>
            <pc:sldMk cId="18992385" sldId="279"/>
            <ac:picMk id="6" creationId="{CC8E8E77-C71C-FAC3-4AA9-1C3734A494BF}"/>
          </ac:picMkLst>
        </pc:picChg>
        <pc:picChg chg="mod">
          <ac:chgData name="Robb, Kimberly" userId="20280bf1-a5b9-40cd-886d-9b4e3c67fd6b" providerId="ADAL" clId="{308A6628-5FF6-41CF-8E70-B734D1AA15C7}" dt="2023-10-05T19:53:29.905" v="20" actId="164"/>
          <ac:picMkLst>
            <pc:docMk/>
            <pc:sldMk cId="18992385" sldId="279"/>
            <ac:picMk id="7" creationId="{3BB63A37-C47E-7356-7FF8-4E8289E524A6}"/>
          </ac:picMkLst>
        </pc:picChg>
        <pc:picChg chg="del mod">
          <ac:chgData name="Robb, Kimberly" userId="20280bf1-a5b9-40cd-886d-9b4e3c67fd6b" providerId="ADAL" clId="{308A6628-5FF6-41CF-8E70-B734D1AA15C7}" dt="2023-10-05T19:53:32.270" v="22" actId="478"/>
          <ac:picMkLst>
            <pc:docMk/>
            <pc:sldMk cId="18992385" sldId="279"/>
            <ac:picMk id="8" creationId="{9BB4EE41-B3CE-2431-769C-5D630649F55E}"/>
          </ac:picMkLst>
        </pc:picChg>
        <pc:picChg chg="mod">
          <ac:chgData name="Robb, Kimberly" userId="20280bf1-a5b9-40cd-886d-9b4e3c67fd6b" providerId="ADAL" clId="{308A6628-5FF6-41CF-8E70-B734D1AA15C7}" dt="2023-10-05T19:53:29.905" v="20" actId="164"/>
          <ac:picMkLst>
            <pc:docMk/>
            <pc:sldMk cId="18992385" sldId="279"/>
            <ac:picMk id="9" creationId="{2F6B7701-4508-5D1C-0A88-EDC733FDA4B1}"/>
          </ac:picMkLst>
        </pc:picChg>
        <pc:picChg chg="del mod">
          <ac:chgData name="Robb, Kimberly" userId="20280bf1-a5b9-40cd-886d-9b4e3c67fd6b" providerId="ADAL" clId="{308A6628-5FF6-41CF-8E70-B734D1AA15C7}" dt="2023-10-05T19:53:32.965" v="23" actId="478"/>
          <ac:picMkLst>
            <pc:docMk/>
            <pc:sldMk cId="18992385" sldId="279"/>
            <ac:picMk id="10" creationId="{EF6838A6-074A-AF3F-3376-90C9B8510E31}"/>
          </ac:picMkLst>
        </pc:picChg>
        <pc:picChg chg="mod">
          <ac:chgData name="Robb, Kimberly" userId="20280bf1-a5b9-40cd-886d-9b4e3c67fd6b" providerId="ADAL" clId="{308A6628-5FF6-41CF-8E70-B734D1AA15C7}" dt="2023-10-05T19:54:26.022" v="31" actId="164"/>
          <ac:picMkLst>
            <pc:docMk/>
            <pc:sldMk cId="18992385" sldId="279"/>
            <ac:picMk id="11" creationId="{70F82296-3694-F513-08A3-0EA811508C2F}"/>
          </ac:picMkLst>
        </pc:picChg>
        <pc:picChg chg="del mod">
          <ac:chgData name="Robb, Kimberly" userId="20280bf1-a5b9-40cd-886d-9b4e3c67fd6b" providerId="ADAL" clId="{308A6628-5FF6-41CF-8E70-B734D1AA15C7}" dt="2023-10-05T19:54:28.517" v="33" actId="478"/>
          <ac:picMkLst>
            <pc:docMk/>
            <pc:sldMk cId="18992385" sldId="279"/>
            <ac:picMk id="12" creationId="{6998853C-FDC8-CC9E-199D-432F66E2E1C1}"/>
          </ac:picMkLst>
        </pc:picChg>
        <pc:picChg chg="add mod">
          <ac:chgData name="Robb, Kimberly" userId="20280bf1-a5b9-40cd-886d-9b4e3c67fd6b" providerId="ADAL" clId="{308A6628-5FF6-41CF-8E70-B734D1AA15C7}" dt="2023-10-05T19:54:26.022" v="31" actId="164"/>
          <ac:picMkLst>
            <pc:docMk/>
            <pc:sldMk cId="18992385" sldId="279"/>
            <ac:picMk id="13" creationId="{4A50A950-C960-9B5E-7E9E-06008CD6E948}"/>
          </ac:picMkLst>
        </pc:picChg>
        <pc:picChg chg="mod">
          <ac:chgData name="Robb, Kimberly" userId="20280bf1-a5b9-40cd-886d-9b4e3c67fd6b" providerId="ADAL" clId="{308A6628-5FF6-41CF-8E70-B734D1AA15C7}" dt="2023-10-05T19:54:38.325" v="35"/>
          <ac:picMkLst>
            <pc:docMk/>
            <pc:sldMk cId="18992385" sldId="279"/>
            <ac:picMk id="17" creationId="{23532F4A-8EE9-D6E8-2D53-D4A981C46616}"/>
          </ac:picMkLst>
        </pc:picChg>
        <pc:picChg chg="mod">
          <ac:chgData name="Robb, Kimberly" userId="20280bf1-a5b9-40cd-886d-9b4e3c67fd6b" providerId="ADAL" clId="{308A6628-5FF6-41CF-8E70-B734D1AA15C7}" dt="2023-10-05T19:54:38.325" v="35"/>
          <ac:picMkLst>
            <pc:docMk/>
            <pc:sldMk cId="18992385" sldId="279"/>
            <ac:picMk id="18" creationId="{53EF1F27-382B-5BF9-3E22-A2D4BA3AA11F}"/>
          </ac:picMkLst>
        </pc:picChg>
        <pc:picChg chg="mod">
          <ac:chgData name="Robb, Kimberly" userId="20280bf1-a5b9-40cd-886d-9b4e3c67fd6b" providerId="ADAL" clId="{308A6628-5FF6-41CF-8E70-B734D1AA15C7}" dt="2023-10-05T19:54:38.325" v="35"/>
          <ac:picMkLst>
            <pc:docMk/>
            <pc:sldMk cId="18992385" sldId="279"/>
            <ac:picMk id="19" creationId="{6053AB7B-AD11-2EE8-0361-243919B8E1FD}"/>
          </ac:picMkLst>
        </pc:picChg>
        <pc:picChg chg="mod">
          <ac:chgData name="Robb, Kimberly" userId="20280bf1-a5b9-40cd-886d-9b4e3c67fd6b" providerId="ADAL" clId="{308A6628-5FF6-41CF-8E70-B734D1AA15C7}" dt="2023-10-05T19:54:38.325" v="35"/>
          <ac:picMkLst>
            <pc:docMk/>
            <pc:sldMk cId="18992385" sldId="279"/>
            <ac:picMk id="20" creationId="{B732DF29-0544-8086-24FD-F69A1D82EF59}"/>
          </ac:picMkLst>
        </pc:picChg>
        <pc:picChg chg="mod">
          <ac:chgData name="Robb, Kimberly" userId="20280bf1-a5b9-40cd-886d-9b4e3c67fd6b" providerId="ADAL" clId="{308A6628-5FF6-41CF-8E70-B734D1AA15C7}" dt="2023-10-05T19:54:38.325" v="35"/>
          <ac:picMkLst>
            <pc:docMk/>
            <pc:sldMk cId="18992385" sldId="279"/>
            <ac:picMk id="21" creationId="{213F74CA-4B13-386C-EA3D-78E3843150C0}"/>
          </ac:picMkLst>
        </pc:picChg>
        <pc:picChg chg="mod">
          <ac:chgData name="Robb, Kimberly" userId="20280bf1-a5b9-40cd-886d-9b4e3c67fd6b" providerId="ADAL" clId="{308A6628-5FF6-41CF-8E70-B734D1AA15C7}" dt="2023-10-05T19:54:38.325" v="35"/>
          <ac:picMkLst>
            <pc:docMk/>
            <pc:sldMk cId="18992385" sldId="279"/>
            <ac:picMk id="22" creationId="{2B23283C-6C9B-1145-27DA-EBD1DD58BEE3}"/>
          </ac:picMkLst>
        </pc:picChg>
        <pc:picChg chg="mod">
          <ac:chgData name="Robb, Kimberly" userId="20280bf1-a5b9-40cd-886d-9b4e3c67fd6b" providerId="ADAL" clId="{308A6628-5FF6-41CF-8E70-B734D1AA15C7}" dt="2023-10-05T19:54:44.940" v="37"/>
          <ac:picMkLst>
            <pc:docMk/>
            <pc:sldMk cId="18992385" sldId="279"/>
            <ac:picMk id="25" creationId="{D0AB5925-EE5C-27AC-B6BE-70C2A5049CC2}"/>
          </ac:picMkLst>
        </pc:picChg>
        <pc:picChg chg="mod">
          <ac:chgData name="Robb, Kimberly" userId="20280bf1-a5b9-40cd-886d-9b4e3c67fd6b" providerId="ADAL" clId="{308A6628-5FF6-41CF-8E70-B734D1AA15C7}" dt="2023-10-05T19:54:44.940" v="37"/>
          <ac:picMkLst>
            <pc:docMk/>
            <pc:sldMk cId="18992385" sldId="279"/>
            <ac:picMk id="26" creationId="{395DB649-B0D3-51F9-E4A6-7A8763B5D89A}"/>
          </ac:picMkLst>
        </pc:picChg>
        <pc:picChg chg="mod">
          <ac:chgData name="Robb, Kimberly" userId="20280bf1-a5b9-40cd-886d-9b4e3c67fd6b" providerId="ADAL" clId="{308A6628-5FF6-41CF-8E70-B734D1AA15C7}" dt="2023-10-05T19:54:44.940" v="37"/>
          <ac:picMkLst>
            <pc:docMk/>
            <pc:sldMk cId="18992385" sldId="279"/>
            <ac:picMk id="27" creationId="{29008D23-B7E2-DBE7-199F-1BFC86A3DCA8}"/>
          </ac:picMkLst>
        </pc:picChg>
        <pc:picChg chg="mod">
          <ac:chgData name="Robb, Kimberly" userId="20280bf1-a5b9-40cd-886d-9b4e3c67fd6b" providerId="ADAL" clId="{308A6628-5FF6-41CF-8E70-B734D1AA15C7}" dt="2023-10-05T19:54:44.940" v="37"/>
          <ac:picMkLst>
            <pc:docMk/>
            <pc:sldMk cId="18992385" sldId="279"/>
            <ac:picMk id="28" creationId="{4103E8F9-1F78-A4C3-7771-F806AD61115F}"/>
          </ac:picMkLst>
        </pc:picChg>
        <pc:picChg chg="mod">
          <ac:chgData name="Robb, Kimberly" userId="20280bf1-a5b9-40cd-886d-9b4e3c67fd6b" providerId="ADAL" clId="{308A6628-5FF6-41CF-8E70-B734D1AA15C7}" dt="2023-10-05T19:54:44.940" v="37"/>
          <ac:picMkLst>
            <pc:docMk/>
            <pc:sldMk cId="18992385" sldId="279"/>
            <ac:picMk id="29" creationId="{1C951898-EE37-6CB2-47EF-C8BBDC46BB34}"/>
          </ac:picMkLst>
        </pc:picChg>
        <pc:picChg chg="mod">
          <ac:chgData name="Robb, Kimberly" userId="20280bf1-a5b9-40cd-886d-9b4e3c67fd6b" providerId="ADAL" clId="{308A6628-5FF6-41CF-8E70-B734D1AA15C7}" dt="2023-10-05T19:54:44.940" v="37"/>
          <ac:picMkLst>
            <pc:docMk/>
            <pc:sldMk cId="18992385" sldId="279"/>
            <ac:picMk id="30" creationId="{5BC62DD0-7529-70C0-B37A-7FC9B351991C}"/>
          </ac:picMkLst>
        </pc:picChg>
        <pc:picChg chg="mod">
          <ac:chgData name="Robb, Kimberly" userId="20280bf1-a5b9-40cd-886d-9b4e3c67fd6b" providerId="ADAL" clId="{308A6628-5FF6-41CF-8E70-B734D1AA15C7}" dt="2023-10-05T19:54:55.700" v="39"/>
          <ac:picMkLst>
            <pc:docMk/>
            <pc:sldMk cId="18992385" sldId="279"/>
            <ac:picMk id="33" creationId="{98E9B885-5901-2C33-606D-A79F9650C0F8}"/>
          </ac:picMkLst>
        </pc:picChg>
        <pc:picChg chg="mod">
          <ac:chgData name="Robb, Kimberly" userId="20280bf1-a5b9-40cd-886d-9b4e3c67fd6b" providerId="ADAL" clId="{308A6628-5FF6-41CF-8E70-B734D1AA15C7}" dt="2023-10-05T19:54:55.700" v="39"/>
          <ac:picMkLst>
            <pc:docMk/>
            <pc:sldMk cId="18992385" sldId="279"/>
            <ac:picMk id="34" creationId="{DA59BB3A-7386-7A1D-8F82-EEEC5E2CCFD4}"/>
          </ac:picMkLst>
        </pc:picChg>
        <pc:picChg chg="mod">
          <ac:chgData name="Robb, Kimberly" userId="20280bf1-a5b9-40cd-886d-9b4e3c67fd6b" providerId="ADAL" clId="{308A6628-5FF6-41CF-8E70-B734D1AA15C7}" dt="2023-10-05T19:54:55.700" v="39"/>
          <ac:picMkLst>
            <pc:docMk/>
            <pc:sldMk cId="18992385" sldId="279"/>
            <ac:picMk id="35" creationId="{AD133ADE-2588-9C76-5883-EA721EB775D3}"/>
          </ac:picMkLst>
        </pc:picChg>
        <pc:picChg chg="mod">
          <ac:chgData name="Robb, Kimberly" userId="20280bf1-a5b9-40cd-886d-9b4e3c67fd6b" providerId="ADAL" clId="{308A6628-5FF6-41CF-8E70-B734D1AA15C7}" dt="2023-10-05T19:54:55.700" v="39"/>
          <ac:picMkLst>
            <pc:docMk/>
            <pc:sldMk cId="18992385" sldId="279"/>
            <ac:picMk id="36" creationId="{DB51917C-61CC-30C4-2D62-302D2CCB6F9D}"/>
          </ac:picMkLst>
        </pc:picChg>
        <pc:picChg chg="mod">
          <ac:chgData name="Robb, Kimberly" userId="20280bf1-a5b9-40cd-886d-9b4e3c67fd6b" providerId="ADAL" clId="{308A6628-5FF6-41CF-8E70-B734D1AA15C7}" dt="2023-10-05T19:54:55.700" v="39"/>
          <ac:picMkLst>
            <pc:docMk/>
            <pc:sldMk cId="18992385" sldId="279"/>
            <ac:picMk id="37" creationId="{0A064076-BD7B-9AA1-CEAC-450C1A8D4F6F}"/>
          </ac:picMkLst>
        </pc:picChg>
        <pc:picChg chg="mod">
          <ac:chgData name="Robb, Kimberly" userId="20280bf1-a5b9-40cd-886d-9b4e3c67fd6b" providerId="ADAL" clId="{308A6628-5FF6-41CF-8E70-B734D1AA15C7}" dt="2023-10-05T19:54:55.700" v="39"/>
          <ac:picMkLst>
            <pc:docMk/>
            <pc:sldMk cId="18992385" sldId="279"/>
            <ac:picMk id="38" creationId="{CA415C81-B7F7-DAD7-837C-17CFEC7FD947}"/>
          </ac:picMkLst>
        </pc:picChg>
        <pc:picChg chg="mod">
          <ac:chgData name="Robb, Kimberly" userId="20280bf1-a5b9-40cd-886d-9b4e3c67fd6b" providerId="ADAL" clId="{308A6628-5FF6-41CF-8E70-B734D1AA15C7}" dt="2023-10-05T19:54:59.660" v="41"/>
          <ac:picMkLst>
            <pc:docMk/>
            <pc:sldMk cId="18992385" sldId="279"/>
            <ac:picMk id="41" creationId="{EDE2DF93-0E8D-439F-F380-E9E8BE778492}"/>
          </ac:picMkLst>
        </pc:picChg>
        <pc:picChg chg="mod">
          <ac:chgData name="Robb, Kimberly" userId="20280bf1-a5b9-40cd-886d-9b4e3c67fd6b" providerId="ADAL" clId="{308A6628-5FF6-41CF-8E70-B734D1AA15C7}" dt="2023-10-05T19:54:59.660" v="41"/>
          <ac:picMkLst>
            <pc:docMk/>
            <pc:sldMk cId="18992385" sldId="279"/>
            <ac:picMk id="42" creationId="{177787A3-624A-982F-9879-093B5D51A5B3}"/>
          </ac:picMkLst>
        </pc:picChg>
        <pc:picChg chg="mod">
          <ac:chgData name="Robb, Kimberly" userId="20280bf1-a5b9-40cd-886d-9b4e3c67fd6b" providerId="ADAL" clId="{308A6628-5FF6-41CF-8E70-B734D1AA15C7}" dt="2023-10-05T19:54:59.660" v="41"/>
          <ac:picMkLst>
            <pc:docMk/>
            <pc:sldMk cId="18992385" sldId="279"/>
            <ac:picMk id="43" creationId="{654AF8BC-6579-87F5-844C-4A50C8E0A5F0}"/>
          </ac:picMkLst>
        </pc:picChg>
        <pc:picChg chg="mod">
          <ac:chgData name="Robb, Kimberly" userId="20280bf1-a5b9-40cd-886d-9b4e3c67fd6b" providerId="ADAL" clId="{308A6628-5FF6-41CF-8E70-B734D1AA15C7}" dt="2023-10-05T19:54:59.660" v="41"/>
          <ac:picMkLst>
            <pc:docMk/>
            <pc:sldMk cId="18992385" sldId="279"/>
            <ac:picMk id="44" creationId="{82625164-ACF2-E838-3E91-EED389FE545C}"/>
          </ac:picMkLst>
        </pc:picChg>
        <pc:picChg chg="mod">
          <ac:chgData name="Robb, Kimberly" userId="20280bf1-a5b9-40cd-886d-9b4e3c67fd6b" providerId="ADAL" clId="{308A6628-5FF6-41CF-8E70-B734D1AA15C7}" dt="2023-10-05T19:54:59.660" v="41"/>
          <ac:picMkLst>
            <pc:docMk/>
            <pc:sldMk cId="18992385" sldId="279"/>
            <ac:picMk id="45" creationId="{C2CDFAB2-EF07-D36D-4555-1803E8FD4454}"/>
          </ac:picMkLst>
        </pc:picChg>
        <pc:picChg chg="mod">
          <ac:chgData name="Robb, Kimberly" userId="20280bf1-a5b9-40cd-886d-9b4e3c67fd6b" providerId="ADAL" clId="{308A6628-5FF6-41CF-8E70-B734D1AA15C7}" dt="2023-10-05T19:54:59.660" v="41"/>
          <ac:picMkLst>
            <pc:docMk/>
            <pc:sldMk cId="18992385" sldId="279"/>
            <ac:picMk id="46" creationId="{62DF8109-27D5-FD2F-8BF8-F875B2D75334}"/>
          </ac:picMkLst>
        </pc:picChg>
        <pc:picChg chg="mod">
          <ac:chgData name="Robb, Kimberly" userId="20280bf1-a5b9-40cd-886d-9b4e3c67fd6b" providerId="ADAL" clId="{308A6628-5FF6-41CF-8E70-B734D1AA15C7}" dt="2023-10-05T19:55:08.547" v="43"/>
          <ac:picMkLst>
            <pc:docMk/>
            <pc:sldMk cId="18992385" sldId="279"/>
            <ac:picMk id="49" creationId="{3874F8F4-0034-C11D-E733-7996F06E146D}"/>
          </ac:picMkLst>
        </pc:picChg>
        <pc:picChg chg="mod">
          <ac:chgData name="Robb, Kimberly" userId="20280bf1-a5b9-40cd-886d-9b4e3c67fd6b" providerId="ADAL" clId="{308A6628-5FF6-41CF-8E70-B734D1AA15C7}" dt="2023-10-05T19:55:08.547" v="43"/>
          <ac:picMkLst>
            <pc:docMk/>
            <pc:sldMk cId="18992385" sldId="279"/>
            <ac:picMk id="50" creationId="{840A297E-9F45-EBEB-9875-18E3EC1B47FD}"/>
          </ac:picMkLst>
        </pc:picChg>
        <pc:picChg chg="mod">
          <ac:chgData name="Robb, Kimberly" userId="20280bf1-a5b9-40cd-886d-9b4e3c67fd6b" providerId="ADAL" clId="{308A6628-5FF6-41CF-8E70-B734D1AA15C7}" dt="2023-10-05T19:55:08.547" v="43"/>
          <ac:picMkLst>
            <pc:docMk/>
            <pc:sldMk cId="18992385" sldId="279"/>
            <ac:picMk id="51" creationId="{B8C35596-F7E6-8092-4D76-71FC26838D7B}"/>
          </ac:picMkLst>
        </pc:picChg>
        <pc:picChg chg="mod">
          <ac:chgData name="Robb, Kimberly" userId="20280bf1-a5b9-40cd-886d-9b4e3c67fd6b" providerId="ADAL" clId="{308A6628-5FF6-41CF-8E70-B734D1AA15C7}" dt="2023-10-05T19:55:08.547" v="43"/>
          <ac:picMkLst>
            <pc:docMk/>
            <pc:sldMk cId="18992385" sldId="279"/>
            <ac:picMk id="52" creationId="{9D63138C-2A5E-1B6F-63CE-42D8D39A9D96}"/>
          </ac:picMkLst>
        </pc:picChg>
        <pc:picChg chg="mod">
          <ac:chgData name="Robb, Kimberly" userId="20280bf1-a5b9-40cd-886d-9b4e3c67fd6b" providerId="ADAL" clId="{308A6628-5FF6-41CF-8E70-B734D1AA15C7}" dt="2023-10-05T19:55:08.547" v="43"/>
          <ac:picMkLst>
            <pc:docMk/>
            <pc:sldMk cId="18992385" sldId="279"/>
            <ac:picMk id="53" creationId="{B60A1E59-20A7-492D-0AB7-253A2A883FBC}"/>
          </ac:picMkLst>
        </pc:picChg>
        <pc:picChg chg="mod">
          <ac:chgData name="Robb, Kimberly" userId="20280bf1-a5b9-40cd-886d-9b4e3c67fd6b" providerId="ADAL" clId="{308A6628-5FF6-41CF-8E70-B734D1AA15C7}" dt="2023-10-05T19:55:08.547" v="43"/>
          <ac:picMkLst>
            <pc:docMk/>
            <pc:sldMk cId="18992385" sldId="279"/>
            <ac:picMk id="54" creationId="{7A66EE02-9B10-DFDB-9F66-A880F9E3F9A7}"/>
          </ac:picMkLst>
        </pc:picChg>
        <pc:picChg chg="mod">
          <ac:chgData name="Robb, Kimberly" userId="20280bf1-a5b9-40cd-886d-9b4e3c67fd6b" providerId="ADAL" clId="{308A6628-5FF6-41CF-8E70-B734D1AA15C7}" dt="2023-10-05T19:55:11.573" v="45"/>
          <ac:picMkLst>
            <pc:docMk/>
            <pc:sldMk cId="18992385" sldId="279"/>
            <ac:picMk id="57" creationId="{CE622508-3ECC-C7FE-6A37-43F52016C3F7}"/>
          </ac:picMkLst>
        </pc:picChg>
        <pc:picChg chg="mod">
          <ac:chgData name="Robb, Kimberly" userId="20280bf1-a5b9-40cd-886d-9b4e3c67fd6b" providerId="ADAL" clId="{308A6628-5FF6-41CF-8E70-B734D1AA15C7}" dt="2023-10-05T19:55:11.573" v="45"/>
          <ac:picMkLst>
            <pc:docMk/>
            <pc:sldMk cId="18992385" sldId="279"/>
            <ac:picMk id="58" creationId="{7C7220E8-59CB-6F3A-5E0B-CEB0D703B4A9}"/>
          </ac:picMkLst>
        </pc:picChg>
        <pc:picChg chg="mod">
          <ac:chgData name="Robb, Kimberly" userId="20280bf1-a5b9-40cd-886d-9b4e3c67fd6b" providerId="ADAL" clId="{308A6628-5FF6-41CF-8E70-B734D1AA15C7}" dt="2023-10-05T19:55:11.573" v="45"/>
          <ac:picMkLst>
            <pc:docMk/>
            <pc:sldMk cId="18992385" sldId="279"/>
            <ac:picMk id="59" creationId="{EAFE9FC6-7BAD-F587-ADA2-2A5735C6D66E}"/>
          </ac:picMkLst>
        </pc:picChg>
        <pc:picChg chg="mod">
          <ac:chgData name="Robb, Kimberly" userId="20280bf1-a5b9-40cd-886d-9b4e3c67fd6b" providerId="ADAL" clId="{308A6628-5FF6-41CF-8E70-B734D1AA15C7}" dt="2023-10-05T19:55:11.573" v="45"/>
          <ac:picMkLst>
            <pc:docMk/>
            <pc:sldMk cId="18992385" sldId="279"/>
            <ac:picMk id="60" creationId="{9A22B9B9-45CA-7FDF-D951-AC6B11560F1F}"/>
          </ac:picMkLst>
        </pc:picChg>
        <pc:picChg chg="mod">
          <ac:chgData name="Robb, Kimberly" userId="20280bf1-a5b9-40cd-886d-9b4e3c67fd6b" providerId="ADAL" clId="{308A6628-5FF6-41CF-8E70-B734D1AA15C7}" dt="2023-10-05T19:55:11.573" v="45"/>
          <ac:picMkLst>
            <pc:docMk/>
            <pc:sldMk cId="18992385" sldId="279"/>
            <ac:picMk id="61" creationId="{5728AD69-CD84-A0D7-E35D-9DA5DD0F0FEC}"/>
          </ac:picMkLst>
        </pc:picChg>
        <pc:picChg chg="mod">
          <ac:chgData name="Robb, Kimberly" userId="20280bf1-a5b9-40cd-886d-9b4e3c67fd6b" providerId="ADAL" clId="{308A6628-5FF6-41CF-8E70-B734D1AA15C7}" dt="2023-10-05T19:55:11.573" v="45"/>
          <ac:picMkLst>
            <pc:docMk/>
            <pc:sldMk cId="18992385" sldId="279"/>
            <ac:picMk id="62" creationId="{22255817-8CFC-999F-1743-9B7591BA92B5}"/>
          </ac:picMkLst>
        </pc:picChg>
        <pc:picChg chg="mod">
          <ac:chgData name="Robb, Kimberly" userId="20280bf1-a5b9-40cd-886d-9b4e3c67fd6b" providerId="ADAL" clId="{308A6628-5FF6-41CF-8E70-B734D1AA15C7}" dt="2023-10-05T19:55:15.177" v="47"/>
          <ac:picMkLst>
            <pc:docMk/>
            <pc:sldMk cId="18992385" sldId="279"/>
            <ac:picMk id="65" creationId="{0DD90B3B-E9D1-466A-4E40-E76D04E6E0CD}"/>
          </ac:picMkLst>
        </pc:picChg>
        <pc:picChg chg="mod">
          <ac:chgData name="Robb, Kimberly" userId="20280bf1-a5b9-40cd-886d-9b4e3c67fd6b" providerId="ADAL" clId="{308A6628-5FF6-41CF-8E70-B734D1AA15C7}" dt="2023-10-05T19:55:15.177" v="47"/>
          <ac:picMkLst>
            <pc:docMk/>
            <pc:sldMk cId="18992385" sldId="279"/>
            <ac:picMk id="66" creationId="{E0968030-B1E7-410B-9F4C-91234DDCA51D}"/>
          </ac:picMkLst>
        </pc:picChg>
        <pc:picChg chg="mod">
          <ac:chgData name="Robb, Kimberly" userId="20280bf1-a5b9-40cd-886d-9b4e3c67fd6b" providerId="ADAL" clId="{308A6628-5FF6-41CF-8E70-B734D1AA15C7}" dt="2023-10-05T19:55:15.177" v="47"/>
          <ac:picMkLst>
            <pc:docMk/>
            <pc:sldMk cId="18992385" sldId="279"/>
            <ac:picMk id="67" creationId="{B415BD41-0882-1831-1C4F-25EA4E8FA451}"/>
          </ac:picMkLst>
        </pc:picChg>
        <pc:picChg chg="mod">
          <ac:chgData name="Robb, Kimberly" userId="20280bf1-a5b9-40cd-886d-9b4e3c67fd6b" providerId="ADAL" clId="{308A6628-5FF6-41CF-8E70-B734D1AA15C7}" dt="2023-10-05T19:55:15.177" v="47"/>
          <ac:picMkLst>
            <pc:docMk/>
            <pc:sldMk cId="18992385" sldId="279"/>
            <ac:picMk id="68" creationId="{97875811-DC64-7C90-62B7-FD26E6D29FCD}"/>
          </ac:picMkLst>
        </pc:picChg>
        <pc:picChg chg="mod">
          <ac:chgData name="Robb, Kimberly" userId="20280bf1-a5b9-40cd-886d-9b4e3c67fd6b" providerId="ADAL" clId="{308A6628-5FF6-41CF-8E70-B734D1AA15C7}" dt="2023-10-05T19:55:15.177" v="47"/>
          <ac:picMkLst>
            <pc:docMk/>
            <pc:sldMk cId="18992385" sldId="279"/>
            <ac:picMk id="69" creationId="{CB2F0A3B-2043-95BF-ABFC-FB9B70002E94}"/>
          </ac:picMkLst>
        </pc:picChg>
        <pc:picChg chg="mod">
          <ac:chgData name="Robb, Kimberly" userId="20280bf1-a5b9-40cd-886d-9b4e3c67fd6b" providerId="ADAL" clId="{308A6628-5FF6-41CF-8E70-B734D1AA15C7}" dt="2023-10-05T19:55:15.177" v="47"/>
          <ac:picMkLst>
            <pc:docMk/>
            <pc:sldMk cId="18992385" sldId="279"/>
            <ac:picMk id="70" creationId="{7D13A077-24B7-C422-296B-28D3F52639A3}"/>
          </ac:picMkLst>
        </pc:picChg>
      </pc:sldChg>
      <pc:sldChg chg="addSp modSp new mod ord">
        <pc:chgData name="Robb, Kimberly" userId="20280bf1-a5b9-40cd-886d-9b4e3c67fd6b" providerId="ADAL" clId="{308A6628-5FF6-41CF-8E70-B734D1AA15C7}" dt="2023-10-06T16:32:55.131" v="726"/>
        <pc:sldMkLst>
          <pc:docMk/>
          <pc:sldMk cId="2390369562" sldId="280"/>
        </pc:sldMkLst>
        <pc:spChg chg="add mod">
          <ac:chgData name="Robb, Kimberly" userId="20280bf1-a5b9-40cd-886d-9b4e3c67fd6b" providerId="ADAL" clId="{308A6628-5FF6-41CF-8E70-B734D1AA15C7}" dt="2023-10-05T20:01:53.455" v="103" actId="207"/>
          <ac:spMkLst>
            <pc:docMk/>
            <pc:sldMk cId="2390369562" sldId="280"/>
            <ac:spMk id="3" creationId="{CF6DE75A-3F6D-4C19-E4D1-381E03DB46CC}"/>
          </ac:spMkLst>
        </pc:spChg>
        <pc:picChg chg="add mod">
          <ac:chgData name="Robb, Kimberly" userId="20280bf1-a5b9-40cd-886d-9b4e3c67fd6b" providerId="ADAL" clId="{308A6628-5FF6-41CF-8E70-B734D1AA15C7}" dt="2023-10-05T20:01:41.506" v="101" actId="1076"/>
          <ac:picMkLst>
            <pc:docMk/>
            <pc:sldMk cId="2390369562" sldId="280"/>
            <ac:picMk id="2" creationId="{F227A7EF-771D-3CB3-2A5B-475D2E6CFBF6}"/>
          </ac:picMkLst>
        </pc:picChg>
      </pc:sldChg>
      <pc:sldChg chg="addSp delSp modSp add mod setBg modNotesTx">
        <pc:chgData name="Robb, Kimberly" userId="20280bf1-a5b9-40cd-886d-9b4e3c67fd6b" providerId="ADAL" clId="{308A6628-5FF6-41CF-8E70-B734D1AA15C7}" dt="2023-10-06T16:49:25.074" v="901" actId="164"/>
        <pc:sldMkLst>
          <pc:docMk/>
          <pc:sldMk cId="2193364809" sldId="281"/>
        </pc:sldMkLst>
        <pc:spChg chg="add del">
          <ac:chgData name="Robb, Kimberly" userId="20280bf1-a5b9-40cd-886d-9b4e3c67fd6b" providerId="ADAL" clId="{308A6628-5FF6-41CF-8E70-B734D1AA15C7}" dt="2023-10-06T16:45:33.243" v="753" actId="22"/>
          <ac:spMkLst>
            <pc:docMk/>
            <pc:sldMk cId="2193364809" sldId="281"/>
            <ac:spMk id="3" creationId="{806A5C48-776C-4F1A-AA28-A5A54D0DAC34}"/>
          </ac:spMkLst>
        </pc:spChg>
        <pc:spChg chg="mod">
          <ac:chgData name="Robb, Kimberly" userId="20280bf1-a5b9-40cd-886d-9b4e3c67fd6b" providerId="ADAL" clId="{308A6628-5FF6-41CF-8E70-B734D1AA15C7}" dt="2023-10-06T16:42:46.845" v="739"/>
          <ac:spMkLst>
            <pc:docMk/>
            <pc:sldMk cId="2193364809" sldId="281"/>
            <ac:spMk id="4" creationId="{31F40B3D-4AE1-D691-DFE3-964585D0AD96}"/>
          </ac:spMkLst>
        </pc:spChg>
        <pc:spChg chg="add mod">
          <ac:chgData name="Robb, Kimberly" userId="20280bf1-a5b9-40cd-886d-9b4e3c67fd6b" providerId="ADAL" clId="{308A6628-5FF6-41CF-8E70-B734D1AA15C7}" dt="2023-10-06T16:49:25.074" v="901" actId="164"/>
          <ac:spMkLst>
            <pc:docMk/>
            <pc:sldMk cId="2193364809" sldId="281"/>
            <ac:spMk id="5" creationId="{1B47F557-4143-84B1-EB1F-B4E1C47D47F9}"/>
          </ac:spMkLst>
        </pc:spChg>
        <pc:spChg chg="add mod">
          <ac:chgData name="Robb, Kimberly" userId="20280bf1-a5b9-40cd-886d-9b4e3c67fd6b" providerId="ADAL" clId="{308A6628-5FF6-41CF-8E70-B734D1AA15C7}" dt="2023-10-06T16:49:25.074" v="901" actId="164"/>
          <ac:spMkLst>
            <pc:docMk/>
            <pc:sldMk cId="2193364809" sldId="281"/>
            <ac:spMk id="6" creationId="{3FBA5D29-EC93-045C-9066-E22A4FA0A327}"/>
          </ac:spMkLst>
        </pc:spChg>
        <pc:spChg chg="mod">
          <ac:chgData name="Robb, Kimberly" userId="20280bf1-a5b9-40cd-886d-9b4e3c67fd6b" providerId="ADAL" clId="{308A6628-5FF6-41CF-8E70-B734D1AA15C7}" dt="2023-10-06T16:34:07.257" v="736" actId="14100"/>
          <ac:spMkLst>
            <pc:docMk/>
            <pc:sldMk cId="2193364809" sldId="281"/>
            <ac:spMk id="9" creationId="{7B6A25BD-0DBF-6910-A953-18A80504EF36}"/>
          </ac:spMkLst>
        </pc:spChg>
        <pc:spChg chg="mod">
          <ac:chgData name="Robb, Kimberly" userId="20280bf1-a5b9-40cd-886d-9b4e3c67fd6b" providerId="ADAL" clId="{308A6628-5FF6-41CF-8E70-B734D1AA15C7}" dt="2023-10-06T16:48:21.795" v="897" actId="1037"/>
          <ac:spMkLst>
            <pc:docMk/>
            <pc:sldMk cId="2193364809" sldId="281"/>
            <ac:spMk id="10" creationId="{17EC7B0C-25C7-9EEB-F651-34B6986D271B}"/>
          </ac:spMkLst>
        </pc:spChg>
        <pc:grpChg chg="add mod">
          <ac:chgData name="Robb, Kimberly" userId="20280bf1-a5b9-40cd-886d-9b4e3c67fd6b" providerId="ADAL" clId="{308A6628-5FF6-41CF-8E70-B734D1AA15C7}" dt="2023-10-06T16:49:25.074" v="901" actId="164"/>
          <ac:grpSpMkLst>
            <pc:docMk/>
            <pc:sldMk cId="2193364809" sldId="281"/>
            <ac:grpSpMk id="8" creationId="{A63FE9A3-3446-1941-5CA8-7EE36E85DDD0}"/>
          </ac:grpSpMkLst>
        </pc:grpChg>
        <pc:picChg chg="del">
          <ac:chgData name="Robb, Kimberly" userId="20280bf1-a5b9-40cd-886d-9b4e3c67fd6b" providerId="ADAL" clId="{308A6628-5FF6-41CF-8E70-B734D1AA15C7}" dt="2023-10-05T20:44:42.933" v="302" actId="478"/>
          <ac:picMkLst>
            <pc:docMk/>
            <pc:sldMk cId="2193364809" sldId="281"/>
            <ac:picMk id="2" creationId="{49FE1887-A378-2A29-1D88-B4F4F0D33D9D}"/>
          </ac:picMkLst>
        </pc:picChg>
        <pc:picChg chg="add mod">
          <ac:chgData name="Robb, Kimberly" userId="20280bf1-a5b9-40cd-886d-9b4e3c67fd6b" providerId="ADAL" clId="{308A6628-5FF6-41CF-8E70-B734D1AA15C7}" dt="2023-10-06T16:49:25.074" v="901" actId="164"/>
          <ac:picMkLst>
            <pc:docMk/>
            <pc:sldMk cId="2193364809" sldId="281"/>
            <ac:picMk id="2050" creationId="{B3948A60-F66D-F697-82AF-E8B38F7BFC51}"/>
          </ac:picMkLst>
        </pc:picChg>
      </pc:sldChg>
      <pc:sldChg chg="addSp delSp modSp new mod">
        <pc:chgData name="Robb, Kimberly" userId="20280bf1-a5b9-40cd-886d-9b4e3c67fd6b" providerId="ADAL" clId="{308A6628-5FF6-41CF-8E70-B734D1AA15C7}" dt="2023-10-06T14:46:55.996" v="479"/>
        <pc:sldMkLst>
          <pc:docMk/>
          <pc:sldMk cId="285109123" sldId="282"/>
        </pc:sldMkLst>
        <pc:spChg chg="add mod">
          <ac:chgData name="Robb, Kimberly" userId="20280bf1-a5b9-40cd-886d-9b4e3c67fd6b" providerId="ADAL" clId="{308A6628-5FF6-41CF-8E70-B734D1AA15C7}" dt="2023-10-06T14:45:41.278" v="477" actId="27636"/>
          <ac:spMkLst>
            <pc:docMk/>
            <pc:sldMk cId="285109123" sldId="282"/>
            <ac:spMk id="2" creationId="{1EE03D2B-E2A6-9C58-2DEC-A13250972049}"/>
          </ac:spMkLst>
        </pc:spChg>
        <pc:spChg chg="del mod">
          <ac:chgData name="Robb, Kimberly" userId="20280bf1-a5b9-40cd-886d-9b4e3c67fd6b" providerId="ADAL" clId="{308A6628-5FF6-41CF-8E70-B734D1AA15C7}" dt="2023-10-06T14:46:55.996" v="479"/>
          <ac:spMkLst>
            <pc:docMk/>
            <pc:sldMk cId="285109123" sldId="282"/>
            <ac:spMk id="4" creationId="{A1BA44E5-E187-CC06-F8AF-C135C2E71AE5}"/>
          </ac:spMkLst>
        </pc:spChg>
        <pc:picChg chg="add mod">
          <ac:chgData name="Robb, Kimberly" userId="20280bf1-a5b9-40cd-886d-9b4e3c67fd6b" providerId="ADAL" clId="{308A6628-5FF6-41CF-8E70-B734D1AA15C7}" dt="2023-10-06T14:45:29.692" v="472" actId="1076"/>
          <ac:picMkLst>
            <pc:docMk/>
            <pc:sldMk cId="285109123" sldId="282"/>
            <ac:picMk id="3" creationId="{799C782B-FA99-F964-AA04-A5D3C7A1B8A5}"/>
          </ac:picMkLst>
        </pc:picChg>
        <pc:picChg chg="del mod">
          <ac:chgData name="Robb, Kimberly" userId="20280bf1-a5b9-40cd-886d-9b4e3c67fd6b" providerId="ADAL" clId="{308A6628-5FF6-41CF-8E70-B734D1AA15C7}" dt="2023-10-06T14:46:55.996" v="479"/>
          <ac:picMkLst>
            <pc:docMk/>
            <pc:sldMk cId="285109123" sldId="282"/>
            <ac:picMk id="5" creationId="{B85FA4A5-9D09-A853-087E-6659D22112F3}"/>
          </ac:picMkLst>
        </pc:picChg>
      </pc:sldChg>
      <pc:sldChg chg="addSp delSp modSp add mod">
        <pc:chgData name="Robb, Kimberly" userId="20280bf1-a5b9-40cd-886d-9b4e3c67fd6b" providerId="ADAL" clId="{308A6628-5FF6-41CF-8E70-B734D1AA15C7}" dt="2023-10-06T15:55:09.733" v="633" actId="14100"/>
        <pc:sldMkLst>
          <pc:docMk/>
          <pc:sldMk cId="3290759873" sldId="284"/>
        </pc:sldMkLst>
        <pc:picChg chg="del">
          <ac:chgData name="Robb, Kimberly" userId="20280bf1-a5b9-40cd-886d-9b4e3c67fd6b" providerId="ADAL" clId="{308A6628-5FF6-41CF-8E70-B734D1AA15C7}" dt="2023-10-06T15:43:18.695" v="571" actId="478"/>
          <ac:picMkLst>
            <pc:docMk/>
            <pc:sldMk cId="3290759873" sldId="284"/>
            <ac:picMk id="4" creationId="{E3884D78-B9BF-333A-B23A-5909723242DB}"/>
          </ac:picMkLst>
        </pc:picChg>
        <pc:picChg chg="del">
          <ac:chgData name="Robb, Kimberly" userId="20280bf1-a5b9-40cd-886d-9b4e3c67fd6b" providerId="ADAL" clId="{308A6628-5FF6-41CF-8E70-B734D1AA15C7}" dt="2023-10-06T15:43:16.669" v="569" actId="478"/>
          <ac:picMkLst>
            <pc:docMk/>
            <pc:sldMk cId="3290759873" sldId="284"/>
            <ac:picMk id="12" creationId="{814253BF-EDFA-FE24-04C7-FE04358BCD7D}"/>
          </ac:picMkLst>
        </pc:picChg>
        <pc:picChg chg="del">
          <ac:chgData name="Robb, Kimberly" userId="20280bf1-a5b9-40cd-886d-9b4e3c67fd6b" providerId="ADAL" clId="{308A6628-5FF6-41CF-8E70-B734D1AA15C7}" dt="2023-10-06T15:43:19.575" v="572" actId="478"/>
          <ac:picMkLst>
            <pc:docMk/>
            <pc:sldMk cId="3290759873" sldId="284"/>
            <ac:picMk id="13" creationId="{CD894674-D8A3-7B57-DCB1-FDCD2444C804}"/>
          </ac:picMkLst>
        </pc:picChg>
        <pc:picChg chg="del">
          <ac:chgData name="Robb, Kimberly" userId="20280bf1-a5b9-40cd-886d-9b4e3c67fd6b" providerId="ADAL" clId="{308A6628-5FF6-41CF-8E70-B734D1AA15C7}" dt="2023-10-06T15:43:17.721" v="570" actId="478"/>
          <ac:picMkLst>
            <pc:docMk/>
            <pc:sldMk cId="3290759873" sldId="284"/>
            <ac:picMk id="14" creationId="{1722E323-4846-64A9-6F77-7B070F2FAFAD}"/>
          </ac:picMkLst>
        </pc:picChg>
        <pc:picChg chg="add del mod">
          <ac:chgData name="Robb, Kimberly" userId="20280bf1-a5b9-40cd-886d-9b4e3c67fd6b" providerId="ADAL" clId="{308A6628-5FF6-41CF-8E70-B734D1AA15C7}" dt="2023-10-06T15:48:43.546" v="587" actId="478"/>
          <ac:picMkLst>
            <pc:docMk/>
            <pc:sldMk cId="3290759873" sldId="284"/>
            <ac:picMk id="16" creationId="{B09D37CD-B529-17C6-D1E5-7E4C3D25133F}"/>
          </ac:picMkLst>
        </pc:picChg>
        <pc:picChg chg="add del mod">
          <ac:chgData name="Robb, Kimberly" userId="20280bf1-a5b9-40cd-886d-9b4e3c67fd6b" providerId="ADAL" clId="{308A6628-5FF6-41CF-8E70-B734D1AA15C7}" dt="2023-10-06T15:50:22.389" v="590" actId="478"/>
          <ac:picMkLst>
            <pc:docMk/>
            <pc:sldMk cId="3290759873" sldId="284"/>
            <ac:picMk id="18" creationId="{DC20F346-4B8C-20C8-2504-8B8B47B3C4F1}"/>
          </ac:picMkLst>
        </pc:picChg>
        <pc:picChg chg="add del mod">
          <ac:chgData name="Robb, Kimberly" userId="20280bf1-a5b9-40cd-886d-9b4e3c67fd6b" providerId="ADAL" clId="{308A6628-5FF6-41CF-8E70-B734D1AA15C7}" dt="2023-10-06T15:48:44.681" v="588" actId="478"/>
          <ac:picMkLst>
            <pc:docMk/>
            <pc:sldMk cId="3290759873" sldId="284"/>
            <ac:picMk id="20" creationId="{45B58049-2A74-202E-7CF2-2F3A4E5A7F2F}"/>
          </ac:picMkLst>
        </pc:picChg>
        <pc:picChg chg="add mod">
          <ac:chgData name="Robb, Kimberly" userId="20280bf1-a5b9-40cd-886d-9b4e3c67fd6b" providerId="ADAL" clId="{308A6628-5FF6-41CF-8E70-B734D1AA15C7}" dt="2023-10-06T15:45:25.013" v="582" actId="1076"/>
          <ac:picMkLst>
            <pc:docMk/>
            <pc:sldMk cId="3290759873" sldId="284"/>
            <ac:picMk id="22" creationId="{D0BDAEA4-369B-07D8-8A2E-2B01650005BA}"/>
          </ac:picMkLst>
        </pc:picChg>
        <pc:picChg chg="add del mod">
          <ac:chgData name="Robb, Kimberly" userId="20280bf1-a5b9-40cd-886d-9b4e3c67fd6b" providerId="ADAL" clId="{308A6628-5FF6-41CF-8E70-B734D1AA15C7}" dt="2023-10-06T15:48:45.824" v="589" actId="478"/>
          <ac:picMkLst>
            <pc:docMk/>
            <pc:sldMk cId="3290759873" sldId="284"/>
            <ac:picMk id="24" creationId="{CB062F47-2723-F7F0-17F2-0717CF8A621F}"/>
          </ac:picMkLst>
        </pc:picChg>
        <pc:picChg chg="add mod">
          <ac:chgData name="Robb, Kimberly" userId="20280bf1-a5b9-40cd-886d-9b4e3c67fd6b" providerId="ADAL" clId="{308A6628-5FF6-41CF-8E70-B734D1AA15C7}" dt="2023-10-06T15:53:41.700" v="621" actId="1076"/>
          <ac:picMkLst>
            <pc:docMk/>
            <pc:sldMk cId="3290759873" sldId="284"/>
            <ac:picMk id="1026" creationId="{1B646227-FD00-E551-3192-ECEF918C533C}"/>
          </ac:picMkLst>
        </pc:picChg>
        <pc:picChg chg="add mod">
          <ac:chgData name="Robb, Kimberly" userId="20280bf1-a5b9-40cd-886d-9b4e3c67fd6b" providerId="ADAL" clId="{308A6628-5FF6-41CF-8E70-B734D1AA15C7}" dt="2023-10-06T15:54:27.085" v="625" actId="1076"/>
          <ac:picMkLst>
            <pc:docMk/>
            <pc:sldMk cId="3290759873" sldId="284"/>
            <ac:picMk id="1028" creationId="{F2CA81CD-523D-D470-71CE-86B9ED1A65BF}"/>
          </ac:picMkLst>
        </pc:picChg>
        <pc:picChg chg="add mod">
          <ac:chgData name="Robb, Kimberly" userId="20280bf1-a5b9-40cd-886d-9b4e3c67fd6b" providerId="ADAL" clId="{308A6628-5FF6-41CF-8E70-B734D1AA15C7}" dt="2023-10-06T15:55:09.733" v="633" actId="14100"/>
          <ac:picMkLst>
            <pc:docMk/>
            <pc:sldMk cId="3290759873" sldId="284"/>
            <ac:picMk id="1030" creationId="{AF41981B-7425-73C0-25F3-E13A66807207}"/>
          </ac:picMkLst>
        </pc:picChg>
      </pc:sldChg>
      <pc:sldChg chg="delSp modSp add mod ord setBg delDesignElem">
        <pc:chgData name="Robb, Kimberly" userId="20280bf1-a5b9-40cd-886d-9b4e3c67fd6b" providerId="ADAL" clId="{308A6628-5FF6-41CF-8E70-B734D1AA15C7}" dt="2023-10-06T16:32:57.834" v="728"/>
        <pc:sldMkLst>
          <pc:docMk/>
          <pc:sldMk cId="273777712" sldId="750"/>
        </pc:sldMkLst>
        <pc:spChg chg="mod">
          <ac:chgData name="Robb, Kimberly" userId="20280bf1-a5b9-40cd-886d-9b4e3c67fd6b" providerId="ADAL" clId="{308A6628-5FF6-41CF-8E70-B734D1AA15C7}" dt="2023-10-06T14:48:11.773" v="487" actId="20577"/>
          <ac:spMkLst>
            <pc:docMk/>
            <pc:sldMk cId="273777712" sldId="750"/>
            <ac:spMk id="2" creationId="{8F83AB6C-D414-7666-B8A8-3B69AB942A45}"/>
          </ac:spMkLst>
        </pc:spChg>
        <pc:graphicFrameChg chg="mod">
          <ac:chgData name="Robb, Kimberly" userId="20280bf1-a5b9-40cd-886d-9b4e3c67fd6b" providerId="ADAL" clId="{308A6628-5FF6-41CF-8E70-B734D1AA15C7}" dt="2023-10-06T14:49:03.386" v="496" actId="2711"/>
          <ac:graphicFrameMkLst>
            <pc:docMk/>
            <pc:sldMk cId="273777712" sldId="750"/>
            <ac:graphicFrameMk id="12" creationId="{FE4F5D40-4942-32FA-9A55-9B8A02670F2D}"/>
          </ac:graphicFrameMkLst>
        </pc:graphicFrameChg>
        <pc:picChg chg="mod">
          <ac:chgData name="Robb, Kimberly" userId="20280bf1-a5b9-40cd-886d-9b4e3c67fd6b" providerId="ADAL" clId="{308A6628-5FF6-41CF-8E70-B734D1AA15C7}" dt="2023-10-06T14:48:33.052" v="491" actId="1076"/>
          <ac:picMkLst>
            <pc:docMk/>
            <pc:sldMk cId="273777712" sldId="750"/>
            <ac:picMk id="5" creationId="{E15055E0-634D-86C1-944F-DB4CE45AFE3A}"/>
          </ac:picMkLst>
        </pc:picChg>
        <pc:cxnChg chg="del">
          <ac:chgData name="Robb, Kimberly" userId="20280bf1-a5b9-40cd-886d-9b4e3c67fd6b" providerId="ADAL" clId="{308A6628-5FF6-41CF-8E70-B734D1AA15C7}" dt="2023-10-06T14:47:35.708" v="481"/>
          <ac:cxnSpMkLst>
            <pc:docMk/>
            <pc:sldMk cId="273777712" sldId="750"/>
            <ac:cxnSpMk id="17" creationId="{A7F400EE-A8A5-48AF-B4D6-291B52C6F0B0}"/>
          </ac:cxnSpMkLst>
        </pc:cxnChg>
      </pc:sldChg>
      <pc:sldChg chg="addSp delSp modSp add mod ord">
        <pc:chgData name="Robb, Kimberly" userId="20280bf1-a5b9-40cd-886d-9b4e3c67fd6b" providerId="ADAL" clId="{308A6628-5FF6-41CF-8E70-B734D1AA15C7}" dt="2023-10-06T15:40:54.249" v="557"/>
        <pc:sldMkLst>
          <pc:docMk/>
          <pc:sldMk cId="2600021304" sldId="751"/>
        </pc:sldMkLst>
        <pc:picChg chg="del">
          <ac:chgData name="Robb, Kimberly" userId="20280bf1-a5b9-40cd-886d-9b4e3c67fd6b" providerId="ADAL" clId="{308A6628-5FF6-41CF-8E70-B734D1AA15C7}" dt="2023-10-06T14:56:22.147" v="528" actId="478"/>
          <ac:picMkLst>
            <pc:docMk/>
            <pc:sldMk cId="2600021304" sldId="751"/>
            <ac:picMk id="12" creationId="{950A137D-C4C7-E7CD-45F4-F6204372FC7F}"/>
          </ac:picMkLst>
        </pc:picChg>
        <pc:picChg chg="add mod">
          <ac:chgData name="Robb, Kimberly" userId="20280bf1-a5b9-40cd-886d-9b4e3c67fd6b" providerId="ADAL" clId="{308A6628-5FF6-41CF-8E70-B734D1AA15C7}" dt="2023-10-06T15:40:36.349" v="555" actId="1076"/>
          <ac:picMkLst>
            <pc:docMk/>
            <pc:sldMk cId="2600021304" sldId="751"/>
            <ac:picMk id="13" creationId="{8323C207-9DFB-B10A-593D-2DC8C8DABB46}"/>
          </ac:picMkLst>
        </pc:picChg>
        <pc:picChg chg="del">
          <ac:chgData name="Robb, Kimberly" userId="20280bf1-a5b9-40cd-886d-9b4e3c67fd6b" providerId="ADAL" clId="{308A6628-5FF6-41CF-8E70-B734D1AA15C7}" dt="2023-10-06T14:56:21.308" v="527" actId="478"/>
          <ac:picMkLst>
            <pc:docMk/>
            <pc:sldMk cId="2600021304" sldId="751"/>
            <ac:picMk id="14" creationId="{303EF222-F55B-3498-CB34-0E70512E9D12}"/>
          </ac:picMkLst>
        </pc:picChg>
        <pc:picChg chg="del">
          <ac:chgData name="Robb, Kimberly" userId="20280bf1-a5b9-40cd-886d-9b4e3c67fd6b" providerId="ADAL" clId="{308A6628-5FF6-41CF-8E70-B734D1AA15C7}" dt="2023-10-06T14:56:23.405" v="529" actId="478"/>
          <ac:picMkLst>
            <pc:docMk/>
            <pc:sldMk cId="2600021304" sldId="751"/>
            <ac:picMk id="16" creationId="{AF2E33A6-0E05-B848-D54C-FD871E13EE8C}"/>
          </ac:picMkLst>
        </pc:picChg>
        <pc:picChg chg="add del mod modCrop">
          <ac:chgData name="Robb, Kimberly" userId="20280bf1-a5b9-40cd-886d-9b4e3c67fd6b" providerId="ADAL" clId="{308A6628-5FF6-41CF-8E70-B734D1AA15C7}" dt="2023-10-06T15:38:58.633" v="544" actId="478"/>
          <ac:picMkLst>
            <pc:docMk/>
            <pc:sldMk cId="2600021304" sldId="751"/>
            <ac:picMk id="17" creationId="{B9305DA5-9584-3658-05C7-D187C068E8FA}"/>
          </ac:picMkLst>
        </pc:picChg>
        <pc:picChg chg="del mod">
          <ac:chgData name="Robb, Kimberly" userId="20280bf1-a5b9-40cd-886d-9b4e3c67fd6b" providerId="ADAL" clId="{308A6628-5FF6-41CF-8E70-B734D1AA15C7}" dt="2023-10-06T14:56:24.206" v="531" actId="478"/>
          <ac:picMkLst>
            <pc:docMk/>
            <pc:sldMk cId="2600021304" sldId="751"/>
            <ac:picMk id="18" creationId="{61575324-303D-032B-018D-6E76B56468E2}"/>
          </ac:picMkLst>
        </pc:picChg>
        <pc:picChg chg="add mod">
          <ac:chgData name="Robb, Kimberly" userId="20280bf1-a5b9-40cd-886d-9b4e3c67fd6b" providerId="ADAL" clId="{308A6628-5FF6-41CF-8E70-B734D1AA15C7}" dt="2023-10-06T15:39:29.879" v="549" actId="1076"/>
          <ac:picMkLst>
            <pc:docMk/>
            <pc:sldMk cId="2600021304" sldId="751"/>
            <ac:picMk id="20" creationId="{7161E1C2-2B7F-9BAD-FD55-B623A165388C}"/>
          </ac:picMkLst>
        </pc:picChg>
        <pc:picChg chg="add mod">
          <ac:chgData name="Robb, Kimberly" userId="20280bf1-a5b9-40cd-886d-9b4e3c67fd6b" providerId="ADAL" clId="{308A6628-5FF6-41CF-8E70-B734D1AA15C7}" dt="2023-10-06T15:40:00.087" v="552" actId="1076"/>
          <ac:picMkLst>
            <pc:docMk/>
            <pc:sldMk cId="2600021304" sldId="751"/>
            <ac:picMk id="22" creationId="{D6B2BBAF-1158-A016-9069-46607E290963}"/>
          </ac:picMkLst>
        </pc:picChg>
        <pc:picChg chg="add mod">
          <ac:chgData name="Robb, Kimberly" userId="20280bf1-a5b9-40cd-886d-9b4e3c67fd6b" providerId="ADAL" clId="{308A6628-5FF6-41CF-8E70-B734D1AA15C7}" dt="2023-10-06T15:40:32.271" v="554" actId="1076"/>
          <ac:picMkLst>
            <pc:docMk/>
            <pc:sldMk cId="2600021304" sldId="751"/>
            <ac:picMk id="24" creationId="{6F6B1E82-8487-04E8-F887-59E46DEE77C4}"/>
          </ac:picMkLst>
        </pc:picChg>
      </pc:sldChg>
      <pc:sldChg chg="add del">
        <pc:chgData name="Robb, Kimberly" userId="20280bf1-a5b9-40cd-886d-9b4e3c67fd6b" providerId="ADAL" clId="{308A6628-5FF6-41CF-8E70-B734D1AA15C7}" dt="2023-10-06T14:56:27.664" v="533"/>
        <pc:sldMkLst>
          <pc:docMk/>
          <pc:sldMk cId="1128180237" sldId="752"/>
        </pc:sldMkLst>
      </pc:sldChg>
      <pc:sldChg chg="delSp del mod ord">
        <pc:chgData name="Robb, Kimberly" userId="20280bf1-a5b9-40cd-886d-9b4e3c67fd6b" providerId="ADAL" clId="{308A6628-5FF6-41CF-8E70-B734D1AA15C7}" dt="2023-10-06T16:33:00.865" v="729" actId="47"/>
        <pc:sldMkLst>
          <pc:docMk/>
          <pc:sldMk cId="1740368816" sldId="752"/>
        </pc:sldMkLst>
        <pc:picChg chg="del">
          <ac:chgData name="Robb, Kimberly" userId="20280bf1-a5b9-40cd-886d-9b4e3c67fd6b" providerId="ADAL" clId="{308A6628-5FF6-41CF-8E70-B734D1AA15C7}" dt="2023-10-06T15:42:06.619" v="558" actId="478"/>
          <ac:picMkLst>
            <pc:docMk/>
            <pc:sldMk cId="1740368816" sldId="752"/>
            <ac:picMk id="5" creationId="{4303264B-C34B-210E-D1DB-85C979B5DA0D}"/>
          </ac:picMkLst>
        </pc:picChg>
      </pc:sldChg>
      <pc:sldChg chg="add del setBg">
        <pc:chgData name="Robb, Kimberly" userId="20280bf1-a5b9-40cd-886d-9b4e3c67fd6b" providerId="ADAL" clId="{308A6628-5FF6-41CF-8E70-B734D1AA15C7}" dt="2023-10-06T15:42:18.377" v="563"/>
        <pc:sldMkLst>
          <pc:docMk/>
          <pc:sldMk cId="45264283" sldId="753"/>
        </pc:sldMkLst>
      </pc:sldChg>
      <pc:sldChg chg="add del setBg">
        <pc:chgData name="Robb, Kimberly" userId="20280bf1-a5b9-40cd-886d-9b4e3c67fd6b" providerId="ADAL" clId="{308A6628-5FF6-41CF-8E70-B734D1AA15C7}" dt="2023-10-06T15:42:14.190" v="561"/>
        <pc:sldMkLst>
          <pc:docMk/>
          <pc:sldMk cId="2839774967" sldId="753"/>
        </pc:sldMkLst>
      </pc:sldChg>
      <pc:sldChg chg="addSp delSp modSp add mod ord">
        <pc:chgData name="Robb, Kimberly" userId="20280bf1-a5b9-40cd-886d-9b4e3c67fd6b" providerId="ADAL" clId="{308A6628-5FF6-41CF-8E70-B734D1AA15C7}" dt="2023-10-06T16:32:21.668" v="716"/>
        <pc:sldMkLst>
          <pc:docMk/>
          <pc:sldMk cId="2953967273" sldId="753"/>
        </pc:sldMkLst>
        <pc:spChg chg="add del mod">
          <ac:chgData name="Robb, Kimberly" userId="20280bf1-a5b9-40cd-886d-9b4e3c67fd6b" providerId="ADAL" clId="{308A6628-5FF6-41CF-8E70-B734D1AA15C7}" dt="2023-10-06T15:56:39.074" v="640" actId="478"/>
          <ac:spMkLst>
            <pc:docMk/>
            <pc:sldMk cId="2953967273" sldId="753"/>
            <ac:spMk id="13" creationId="{9F915EE3-E0BE-877C-1532-598AB88B9001}"/>
          </ac:spMkLst>
        </pc:spChg>
        <pc:spChg chg="add del mod">
          <ac:chgData name="Robb, Kimberly" userId="20280bf1-a5b9-40cd-886d-9b4e3c67fd6b" providerId="ADAL" clId="{308A6628-5FF6-41CF-8E70-B734D1AA15C7}" dt="2023-10-06T16:01:11.074" v="667" actId="478"/>
          <ac:spMkLst>
            <pc:docMk/>
            <pc:sldMk cId="2953967273" sldId="753"/>
            <ac:spMk id="18" creationId="{5163F2DC-FCD1-0D17-6D65-77B2655DD3AA}"/>
          </ac:spMkLst>
        </pc:spChg>
        <pc:spChg chg="add del mod">
          <ac:chgData name="Robb, Kimberly" userId="20280bf1-a5b9-40cd-886d-9b4e3c67fd6b" providerId="ADAL" clId="{308A6628-5FF6-41CF-8E70-B734D1AA15C7}" dt="2023-10-06T16:04:07.382" v="696" actId="478"/>
          <ac:spMkLst>
            <pc:docMk/>
            <pc:sldMk cId="2953967273" sldId="753"/>
            <ac:spMk id="21" creationId="{77DA8038-8990-D665-5525-0D5B7E5D1B7D}"/>
          </ac:spMkLst>
        </pc:spChg>
        <pc:spChg chg="add del mod">
          <ac:chgData name="Robb, Kimberly" userId="20280bf1-a5b9-40cd-886d-9b4e3c67fd6b" providerId="ADAL" clId="{308A6628-5FF6-41CF-8E70-B734D1AA15C7}" dt="2023-10-06T16:03:37.800" v="688" actId="478"/>
          <ac:spMkLst>
            <pc:docMk/>
            <pc:sldMk cId="2953967273" sldId="753"/>
            <ac:spMk id="25" creationId="{F5369DA6-624E-B3CE-E5F7-29DCBA5EDF15}"/>
          </ac:spMkLst>
        </pc:spChg>
        <pc:spChg chg="add del mod">
          <ac:chgData name="Robb, Kimberly" userId="20280bf1-a5b9-40cd-886d-9b4e3c67fd6b" providerId="ADAL" clId="{308A6628-5FF6-41CF-8E70-B734D1AA15C7}" dt="2023-10-06T16:04:04.175" v="695" actId="478"/>
          <ac:spMkLst>
            <pc:docMk/>
            <pc:sldMk cId="2953967273" sldId="753"/>
            <ac:spMk id="27" creationId="{B2B32272-4732-187C-88BB-6737A4CEE821}"/>
          </ac:spMkLst>
        </pc:spChg>
        <pc:spChg chg="add del mod">
          <ac:chgData name="Robb, Kimberly" userId="20280bf1-a5b9-40cd-886d-9b4e3c67fd6b" providerId="ADAL" clId="{308A6628-5FF6-41CF-8E70-B734D1AA15C7}" dt="2023-10-06T16:06:11.392" v="713" actId="478"/>
          <ac:spMkLst>
            <pc:docMk/>
            <pc:sldMk cId="2953967273" sldId="753"/>
            <ac:spMk id="31" creationId="{F3214582-DD23-1DAA-E5E1-0798401857CB}"/>
          </ac:spMkLst>
        </pc:spChg>
        <pc:grpChg chg="add mod ord">
          <ac:chgData name="Robb, Kimberly" userId="20280bf1-a5b9-40cd-886d-9b4e3c67fd6b" providerId="ADAL" clId="{308A6628-5FF6-41CF-8E70-B734D1AA15C7}" dt="2023-10-06T16:04:37.897" v="701" actId="167"/>
          <ac:grpSpMkLst>
            <pc:docMk/>
            <pc:sldMk cId="2953967273" sldId="753"/>
            <ac:grpSpMk id="28" creationId="{3573ADF5-B375-411E-2A1E-312419D09863}"/>
          </ac:grpSpMkLst>
        </pc:grpChg>
        <pc:picChg chg="add mod modCrop">
          <ac:chgData name="Robb, Kimberly" userId="20280bf1-a5b9-40cd-886d-9b4e3c67fd6b" providerId="ADAL" clId="{308A6628-5FF6-41CF-8E70-B734D1AA15C7}" dt="2023-10-06T15:57:13.837" v="649"/>
          <ac:picMkLst>
            <pc:docMk/>
            <pc:sldMk cId="2953967273" sldId="753"/>
            <ac:picMk id="12" creationId="{304D4F58-A285-6169-800F-FAA07F829E0D}"/>
          </ac:picMkLst>
        </pc:picChg>
        <pc:picChg chg="add del mod modCrop">
          <ac:chgData name="Robb, Kimberly" userId="20280bf1-a5b9-40cd-886d-9b4e3c67fd6b" providerId="ADAL" clId="{308A6628-5FF6-41CF-8E70-B734D1AA15C7}" dt="2023-10-06T16:00:22.303" v="665" actId="478"/>
          <ac:picMkLst>
            <pc:docMk/>
            <pc:sldMk cId="2953967273" sldId="753"/>
            <ac:picMk id="15" creationId="{E00F8C32-DBA5-D1C5-9A81-07519FDFD89A}"/>
          </ac:picMkLst>
        </pc:picChg>
        <pc:picChg chg="add mod modCrop">
          <ac:chgData name="Robb, Kimberly" userId="20280bf1-a5b9-40cd-886d-9b4e3c67fd6b" providerId="ADAL" clId="{308A6628-5FF6-41CF-8E70-B734D1AA15C7}" dt="2023-10-06T16:01:33.661" v="674" actId="1076"/>
          <ac:picMkLst>
            <pc:docMk/>
            <pc:sldMk cId="2953967273" sldId="753"/>
            <ac:picMk id="17" creationId="{4D8C0E67-A71D-AD8B-CF96-B8B1FCB61AD0}"/>
          </ac:picMkLst>
        </pc:picChg>
        <pc:picChg chg="add del mod modCrop">
          <ac:chgData name="Robb, Kimberly" userId="20280bf1-a5b9-40cd-886d-9b4e3c67fd6b" providerId="ADAL" clId="{308A6628-5FF6-41CF-8E70-B734D1AA15C7}" dt="2023-10-06T16:04:19.119" v="698" actId="164"/>
          <ac:picMkLst>
            <pc:docMk/>
            <pc:sldMk cId="2953967273" sldId="753"/>
            <ac:picMk id="20" creationId="{89E6B01F-8DF7-0F28-2F7D-37E1D4920887}"/>
          </ac:picMkLst>
        </pc:picChg>
        <pc:picChg chg="del">
          <ac:chgData name="Robb, Kimberly" userId="20280bf1-a5b9-40cd-886d-9b4e3c67fd6b" providerId="ADAL" clId="{308A6628-5FF6-41CF-8E70-B734D1AA15C7}" dt="2023-10-06T15:56:11.673" v="635" actId="478"/>
          <ac:picMkLst>
            <pc:docMk/>
            <pc:sldMk cId="2953967273" sldId="753"/>
            <ac:picMk id="22" creationId="{D0BDAEA4-369B-07D8-8A2E-2B01650005BA}"/>
          </ac:picMkLst>
        </pc:picChg>
        <pc:picChg chg="add del mod ord modCrop">
          <ac:chgData name="Robb, Kimberly" userId="20280bf1-a5b9-40cd-886d-9b4e3c67fd6b" providerId="ADAL" clId="{308A6628-5FF6-41CF-8E70-B734D1AA15C7}" dt="2023-10-06T16:03:37.800" v="688" actId="478"/>
          <ac:picMkLst>
            <pc:docMk/>
            <pc:sldMk cId="2953967273" sldId="753"/>
            <ac:picMk id="24" creationId="{ED215B86-20D9-4624-9806-62E5495B407C}"/>
          </ac:picMkLst>
        </pc:picChg>
        <pc:picChg chg="add mod">
          <ac:chgData name="Robb, Kimberly" userId="20280bf1-a5b9-40cd-886d-9b4e3c67fd6b" providerId="ADAL" clId="{308A6628-5FF6-41CF-8E70-B734D1AA15C7}" dt="2023-10-06T16:04:19.119" v="698" actId="164"/>
          <ac:picMkLst>
            <pc:docMk/>
            <pc:sldMk cId="2953967273" sldId="753"/>
            <ac:picMk id="26" creationId="{2037A5A7-B03B-1937-3D85-F1EB137DA06E}"/>
          </ac:picMkLst>
        </pc:picChg>
        <pc:picChg chg="add mod modCrop">
          <ac:chgData name="Robb, Kimberly" userId="20280bf1-a5b9-40cd-886d-9b4e3c67fd6b" providerId="ADAL" clId="{308A6628-5FF6-41CF-8E70-B734D1AA15C7}" dt="2023-10-06T16:05:59.349" v="711" actId="1076"/>
          <ac:picMkLst>
            <pc:docMk/>
            <pc:sldMk cId="2953967273" sldId="753"/>
            <ac:picMk id="30" creationId="{3C88A561-CEA0-4DAF-A5DF-42DBD5478574}"/>
          </ac:picMkLst>
        </pc:picChg>
        <pc:picChg chg="del">
          <ac:chgData name="Robb, Kimberly" userId="20280bf1-a5b9-40cd-886d-9b4e3c67fd6b" providerId="ADAL" clId="{308A6628-5FF6-41CF-8E70-B734D1AA15C7}" dt="2023-10-06T15:56:13.285" v="637" actId="478"/>
          <ac:picMkLst>
            <pc:docMk/>
            <pc:sldMk cId="2953967273" sldId="753"/>
            <ac:picMk id="1026" creationId="{1B646227-FD00-E551-3192-ECEF918C533C}"/>
          </ac:picMkLst>
        </pc:picChg>
        <pc:picChg chg="del">
          <ac:chgData name="Robb, Kimberly" userId="20280bf1-a5b9-40cd-886d-9b4e3c67fd6b" providerId="ADAL" clId="{308A6628-5FF6-41CF-8E70-B734D1AA15C7}" dt="2023-10-06T15:56:12.596" v="636" actId="478"/>
          <ac:picMkLst>
            <pc:docMk/>
            <pc:sldMk cId="2953967273" sldId="753"/>
            <ac:picMk id="1028" creationId="{F2CA81CD-523D-D470-71CE-86B9ED1A65BF}"/>
          </ac:picMkLst>
        </pc:picChg>
        <pc:picChg chg="del">
          <ac:chgData name="Robb, Kimberly" userId="20280bf1-a5b9-40cd-886d-9b4e3c67fd6b" providerId="ADAL" clId="{308A6628-5FF6-41CF-8E70-B734D1AA15C7}" dt="2023-10-06T15:56:13.991" v="638" actId="478"/>
          <ac:picMkLst>
            <pc:docMk/>
            <pc:sldMk cId="2953967273" sldId="753"/>
            <ac:picMk id="1030" creationId="{AF41981B-7425-73C0-25F3-E13A66807207}"/>
          </ac:picMkLst>
        </pc:picChg>
      </pc:sldChg>
      <pc:sldMasterChg chg="modSp modSldLayout">
        <pc:chgData name="Robb, Kimberly" userId="20280bf1-a5b9-40cd-886d-9b4e3c67fd6b" providerId="ADAL" clId="{308A6628-5FF6-41CF-8E70-B734D1AA15C7}" dt="2023-10-05T17:49:52.167" v="10"/>
        <pc:sldMasterMkLst>
          <pc:docMk/>
          <pc:sldMasterMk cId="2422184492" sldId="2147483719"/>
        </pc:sldMasterMkLst>
        <pc:spChg chg="mod">
          <ac:chgData name="Robb, Kimberly" userId="20280bf1-a5b9-40cd-886d-9b4e3c67fd6b" providerId="ADAL" clId="{308A6628-5FF6-41CF-8E70-B734D1AA15C7}" dt="2023-10-05T17:49:52.167" v="10"/>
          <ac:spMkLst>
            <pc:docMk/>
            <pc:sldMasterMk cId="2422184492" sldId="2147483719"/>
            <ac:spMk id="2" creationId="{7274D443-37FF-92D0-4033-DEFA1E47BD30}"/>
          </ac:spMkLst>
        </pc:spChg>
        <pc:spChg chg="mod">
          <ac:chgData name="Robb, Kimberly" userId="20280bf1-a5b9-40cd-886d-9b4e3c67fd6b" providerId="ADAL" clId="{308A6628-5FF6-41CF-8E70-B734D1AA15C7}" dt="2023-10-05T17:49:52.167" v="10"/>
          <ac:spMkLst>
            <pc:docMk/>
            <pc:sldMasterMk cId="2422184492" sldId="2147483719"/>
            <ac:spMk id="3" creationId="{B17B095F-BB21-4D01-AABD-836C42377A15}"/>
          </ac:spMkLst>
        </pc:spChg>
        <pc:spChg chg="mod">
          <ac:chgData name="Robb, Kimberly" userId="20280bf1-a5b9-40cd-886d-9b4e3c67fd6b" providerId="ADAL" clId="{308A6628-5FF6-41CF-8E70-B734D1AA15C7}" dt="2023-10-05T17:49:52.167" v="10"/>
          <ac:spMkLst>
            <pc:docMk/>
            <pc:sldMasterMk cId="2422184492" sldId="2147483719"/>
            <ac:spMk id="4" creationId="{3F5BA464-3690-1836-93AA-9D700513866C}"/>
          </ac:spMkLst>
        </pc:spChg>
        <pc:spChg chg="mod">
          <ac:chgData name="Robb, Kimberly" userId="20280bf1-a5b9-40cd-886d-9b4e3c67fd6b" providerId="ADAL" clId="{308A6628-5FF6-41CF-8E70-B734D1AA15C7}" dt="2023-10-05T17:49:52.167" v="10"/>
          <ac:spMkLst>
            <pc:docMk/>
            <pc:sldMasterMk cId="2422184492" sldId="2147483719"/>
            <ac:spMk id="5" creationId="{C884A08F-8E41-A37F-36AD-16C9ED07C5A1}"/>
          </ac:spMkLst>
        </pc:spChg>
        <pc:spChg chg="mod">
          <ac:chgData name="Robb, Kimberly" userId="20280bf1-a5b9-40cd-886d-9b4e3c67fd6b" providerId="ADAL" clId="{308A6628-5FF6-41CF-8E70-B734D1AA15C7}" dt="2023-10-05T17:49:52.167" v="10"/>
          <ac:spMkLst>
            <pc:docMk/>
            <pc:sldMasterMk cId="2422184492" sldId="2147483719"/>
            <ac:spMk id="6" creationId="{78B02173-801A-EE19-9763-9AAF4D753DCE}"/>
          </ac:spMkLst>
        </pc:spChg>
        <pc:sldLayoutChg chg="modSp">
          <pc:chgData name="Robb, Kimberly" userId="20280bf1-a5b9-40cd-886d-9b4e3c67fd6b" providerId="ADAL" clId="{308A6628-5FF6-41CF-8E70-B734D1AA15C7}" dt="2023-10-05T17:49:52.167" v="10"/>
          <pc:sldLayoutMkLst>
            <pc:docMk/>
            <pc:sldMasterMk cId="2422184492" sldId="2147483719"/>
            <pc:sldLayoutMk cId="155414698" sldId="2147483720"/>
          </pc:sldLayoutMkLst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155414698" sldId="2147483720"/>
              <ac:spMk id="2" creationId="{EA33CD22-B778-C05A-D505-A63400BAFFDE}"/>
            </ac:spMkLst>
          </pc:spChg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155414698" sldId="2147483720"/>
              <ac:spMk id="3" creationId="{5EF35B67-188A-9FB2-0912-35E7A88D167E}"/>
            </ac:spMkLst>
          </pc:spChg>
        </pc:sldLayoutChg>
        <pc:sldLayoutChg chg="modSp">
          <pc:chgData name="Robb, Kimberly" userId="20280bf1-a5b9-40cd-886d-9b4e3c67fd6b" providerId="ADAL" clId="{308A6628-5FF6-41CF-8E70-B734D1AA15C7}" dt="2023-10-05T17:49:52.167" v="10"/>
          <pc:sldLayoutMkLst>
            <pc:docMk/>
            <pc:sldMasterMk cId="2422184492" sldId="2147483719"/>
            <pc:sldLayoutMk cId="3163695438" sldId="2147483722"/>
          </pc:sldLayoutMkLst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3163695438" sldId="2147483722"/>
              <ac:spMk id="2" creationId="{96DDFCC3-8D33-99B5-DC8C-EBABAFD69B64}"/>
            </ac:spMkLst>
          </pc:spChg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3163695438" sldId="2147483722"/>
              <ac:spMk id="3" creationId="{9A9882B2-D05C-469F-453D-326BD4CB9DA2}"/>
            </ac:spMkLst>
          </pc:spChg>
        </pc:sldLayoutChg>
        <pc:sldLayoutChg chg="modSp">
          <pc:chgData name="Robb, Kimberly" userId="20280bf1-a5b9-40cd-886d-9b4e3c67fd6b" providerId="ADAL" clId="{308A6628-5FF6-41CF-8E70-B734D1AA15C7}" dt="2023-10-05T17:49:52.167" v="10"/>
          <pc:sldLayoutMkLst>
            <pc:docMk/>
            <pc:sldMasterMk cId="2422184492" sldId="2147483719"/>
            <pc:sldLayoutMk cId="2332826905" sldId="2147483723"/>
          </pc:sldLayoutMkLst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2332826905" sldId="2147483723"/>
              <ac:spMk id="3" creationId="{8CC57A10-0FFF-E723-542C-03BFB059E057}"/>
            </ac:spMkLst>
          </pc:spChg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2332826905" sldId="2147483723"/>
              <ac:spMk id="4" creationId="{7A571803-E3E5-E68E-90D9-537774698CC8}"/>
            </ac:spMkLst>
          </pc:spChg>
        </pc:sldLayoutChg>
        <pc:sldLayoutChg chg="modSp">
          <pc:chgData name="Robb, Kimberly" userId="20280bf1-a5b9-40cd-886d-9b4e3c67fd6b" providerId="ADAL" clId="{308A6628-5FF6-41CF-8E70-B734D1AA15C7}" dt="2023-10-05T17:49:52.167" v="10"/>
          <pc:sldLayoutMkLst>
            <pc:docMk/>
            <pc:sldMasterMk cId="2422184492" sldId="2147483719"/>
            <pc:sldLayoutMk cId="3007167102" sldId="2147483724"/>
          </pc:sldLayoutMkLst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3007167102" sldId="2147483724"/>
              <ac:spMk id="2" creationId="{78D3D731-850E-33C6-6A19-E8690C904C27}"/>
            </ac:spMkLst>
          </pc:spChg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3007167102" sldId="2147483724"/>
              <ac:spMk id="3" creationId="{C41FBC86-3FC6-69BB-1710-19E98EDF9E8B}"/>
            </ac:spMkLst>
          </pc:spChg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3007167102" sldId="2147483724"/>
              <ac:spMk id="4" creationId="{91A29568-4D3C-7D80-E578-15EC95BE189E}"/>
            </ac:spMkLst>
          </pc:spChg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3007167102" sldId="2147483724"/>
              <ac:spMk id="5" creationId="{12AECA2C-53CD-9351-4E4C-D89DEED07B68}"/>
            </ac:spMkLst>
          </pc:spChg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3007167102" sldId="2147483724"/>
              <ac:spMk id="6" creationId="{EC904D2B-220E-45FB-D497-5B83159115F8}"/>
            </ac:spMkLst>
          </pc:spChg>
        </pc:sldLayoutChg>
        <pc:sldLayoutChg chg="modSp">
          <pc:chgData name="Robb, Kimberly" userId="20280bf1-a5b9-40cd-886d-9b4e3c67fd6b" providerId="ADAL" clId="{308A6628-5FF6-41CF-8E70-B734D1AA15C7}" dt="2023-10-05T17:49:52.167" v="10"/>
          <pc:sldLayoutMkLst>
            <pc:docMk/>
            <pc:sldMasterMk cId="2422184492" sldId="2147483719"/>
            <pc:sldLayoutMk cId="612038369" sldId="2147483727"/>
          </pc:sldLayoutMkLst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612038369" sldId="2147483727"/>
              <ac:spMk id="2" creationId="{5DB1D3E1-5BBB-6AEF-B063-D42E06289C17}"/>
            </ac:spMkLst>
          </pc:spChg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612038369" sldId="2147483727"/>
              <ac:spMk id="3" creationId="{7FD3AFD2-621A-1753-988B-00424BD86FED}"/>
            </ac:spMkLst>
          </pc:spChg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612038369" sldId="2147483727"/>
              <ac:spMk id="4" creationId="{CED2E2E2-377D-74C8-ECDB-AE74132DF6E1}"/>
            </ac:spMkLst>
          </pc:spChg>
        </pc:sldLayoutChg>
        <pc:sldLayoutChg chg="modSp">
          <pc:chgData name="Robb, Kimberly" userId="20280bf1-a5b9-40cd-886d-9b4e3c67fd6b" providerId="ADAL" clId="{308A6628-5FF6-41CF-8E70-B734D1AA15C7}" dt="2023-10-05T17:49:52.167" v="10"/>
          <pc:sldLayoutMkLst>
            <pc:docMk/>
            <pc:sldMasterMk cId="2422184492" sldId="2147483719"/>
            <pc:sldLayoutMk cId="1800541164" sldId="2147483728"/>
          </pc:sldLayoutMkLst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1800541164" sldId="2147483728"/>
              <ac:spMk id="2" creationId="{A9F74863-ECAB-EB67-9F57-A300D0A2B39A}"/>
            </ac:spMkLst>
          </pc:spChg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1800541164" sldId="2147483728"/>
              <ac:spMk id="3" creationId="{C1898EA6-C88E-2729-0D7A-FFDDE9573942}"/>
            </ac:spMkLst>
          </pc:spChg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1800541164" sldId="2147483728"/>
              <ac:spMk id="4" creationId="{E44D118A-2AB5-646F-A3CF-4A5C22F34ABB}"/>
            </ac:spMkLst>
          </pc:spChg>
        </pc:sldLayoutChg>
        <pc:sldLayoutChg chg="modSp">
          <pc:chgData name="Robb, Kimberly" userId="20280bf1-a5b9-40cd-886d-9b4e3c67fd6b" providerId="ADAL" clId="{308A6628-5FF6-41CF-8E70-B734D1AA15C7}" dt="2023-10-05T17:49:52.167" v="10"/>
          <pc:sldLayoutMkLst>
            <pc:docMk/>
            <pc:sldMasterMk cId="2422184492" sldId="2147483719"/>
            <pc:sldLayoutMk cId="4188105344" sldId="2147483730"/>
          </pc:sldLayoutMkLst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4188105344" sldId="2147483730"/>
              <ac:spMk id="2" creationId="{0F7A923D-50D5-2B26-923C-36DB6B334260}"/>
            </ac:spMkLst>
          </pc:spChg>
          <pc:spChg chg="mod">
            <ac:chgData name="Robb, Kimberly" userId="20280bf1-a5b9-40cd-886d-9b4e3c67fd6b" providerId="ADAL" clId="{308A6628-5FF6-41CF-8E70-B734D1AA15C7}" dt="2023-10-05T17:49:52.167" v="10"/>
            <ac:spMkLst>
              <pc:docMk/>
              <pc:sldMasterMk cId="2422184492" sldId="2147483719"/>
              <pc:sldLayoutMk cId="4188105344" sldId="2147483730"/>
              <ac:spMk id="3" creationId="{0F9A9FF9-6662-AFF7-762A-93E70EF562F6}"/>
            </ac:spMkLst>
          </pc:spChg>
        </pc:sldLayoutChg>
      </pc:sldMasterChg>
    </pc:docChg>
  </pc:docChgLst>
  <pc:docChgLst>
    <pc:chgData name="Robb, Kimberly" userId="20280bf1-a5b9-40cd-886d-9b4e3c67fd6b" providerId="ADAL" clId="{83D7CA94-3AC2-4474-A7F0-88BA48405F53}"/>
    <pc:docChg chg="undo custSel addSld delSld modSld sldOrd">
      <pc:chgData name="Robb, Kimberly" userId="20280bf1-a5b9-40cd-886d-9b4e3c67fd6b" providerId="ADAL" clId="{83D7CA94-3AC2-4474-A7F0-88BA48405F53}" dt="2023-02-16T19:49:57.428" v="17"/>
      <pc:docMkLst>
        <pc:docMk/>
      </pc:docMkLst>
      <pc:sldChg chg="del">
        <pc:chgData name="Robb, Kimberly" userId="20280bf1-a5b9-40cd-886d-9b4e3c67fd6b" providerId="ADAL" clId="{83D7CA94-3AC2-4474-A7F0-88BA48405F53}" dt="2023-02-16T18:49:51.008" v="1" actId="2696"/>
        <pc:sldMkLst>
          <pc:docMk/>
          <pc:sldMk cId="2166704041" sldId="262"/>
        </pc:sldMkLst>
      </pc:sldChg>
      <pc:sldChg chg="addSp new del mod">
        <pc:chgData name="Robb, Kimberly" userId="20280bf1-a5b9-40cd-886d-9b4e3c67fd6b" providerId="ADAL" clId="{83D7CA94-3AC2-4474-A7F0-88BA48405F53}" dt="2023-02-16T18:57:21.557" v="5" actId="2696"/>
        <pc:sldMkLst>
          <pc:docMk/>
          <pc:sldMk cId="2665785250" sldId="262"/>
        </pc:sldMkLst>
        <pc:spChg chg="add">
          <ac:chgData name="Robb, Kimberly" userId="20280bf1-a5b9-40cd-886d-9b4e3c67fd6b" providerId="ADAL" clId="{83D7CA94-3AC2-4474-A7F0-88BA48405F53}" dt="2023-02-16T18:57:14.975" v="4" actId="22"/>
          <ac:spMkLst>
            <pc:docMk/>
            <pc:sldMk cId="2665785250" sldId="262"/>
            <ac:spMk id="5" creationId="{79BC9B16-B57F-8DED-3D22-995890DE6E07}"/>
          </ac:spMkLst>
        </pc:spChg>
      </pc:sldChg>
      <pc:sldChg chg="del">
        <pc:chgData name="Robb, Kimberly" userId="20280bf1-a5b9-40cd-886d-9b4e3c67fd6b" providerId="ADAL" clId="{83D7CA94-3AC2-4474-A7F0-88BA48405F53}" dt="2023-02-16T18:48:53.502" v="0" actId="47"/>
        <pc:sldMkLst>
          <pc:docMk/>
          <pc:sldMk cId="2178571079" sldId="263"/>
        </pc:sldMkLst>
      </pc:sldChg>
      <pc:sldChg chg="del">
        <pc:chgData name="Robb, Kimberly" userId="20280bf1-a5b9-40cd-886d-9b4e3c67fd6b" providerId="ADAL" clId="{83D7CA94-3AC2-4474-A7F0-88BA48405F53}" dt="2023-02-16T18:49:54.919" v="2" actId="2696"/>
        <pc:sldMkLst>
          <pc:docMk/>
          <pc:sldMk cId="3941190463" sldId="264"/>
        </pc:sldMkLst>
      </pc:sldChg>
      <pc:sldChg chg="add ord">
        <pc:chgData name="Robb, Kimberly" userId="20280bf1-a5b9-40cd-886d-9b4e3c67fd6b" providerId="ADAL" clId="{83D7CA94-3AC2-4474-A7F0-88BA48405F53}" dt="2023-02-16T19:49:57.428" v="17"/>
        <pc:sldMkLst>
          <pc:docMk/>
          <pc:sldMk cId="1610921698" sldId="265"/>
        </pc:sldMkLst>
      </pc:sldChg>
      <pc:sldChg chg="addSp delSp modSp add mod setBg delDesignElem">
        <pc:chgData name="Robb, Kimberly" userId="20280bf1-a5b9-40cd-886d-9b4e3c67fd6b" providerId="ADAL" clId="{83D7CA94-3AC2-4474-A7F0-88BA48405F53}" dt="2023-02-16T18:58:20.619" v="14" actId="1076"/>
        <pc:sldMkLst>
          <pc:docMk/>
          <pc:sldMk cId="3882840509" sldId="278"/>
        </pc:sldMkLst>
        <pc:spChg chg="add del mod">
          <ac:chgData name="Robb, Kimberly" userId="20280bf1-a5b9-40cd-886d-9b4e3c67fd6b" providerId="ADAL" clId="{83D7CA94-3AC2-4474-A7F0-88BA48405F53}" dt="2023-02-16T18:58:10.333" v="10" actId="26606"/>
          <ac:spMkLst>
            <pc:docMk/>
            <pc:sldMk cId="3882840509" sldId="278"/>
            <ac:spMk id="2" creationId="{D7365C52-AC94-1FF6-DD2F-B19B27724C5A}"/>
          </ac:spMkLst>
        </pc:spChg>
        <pc:spChg chg="mod">
          <ac:chgData name="Robb, Kimberly" userId="20280bf1-a5b9-40cd-886d-9b4e3c67fd6b" providerId="ADAL" clId="{83D7CA94-3AC2-4474-A7F0-88BA48405F53}" dt="2023-02-16T18:58:10.333" v="10" actId="26606"/>
          <ac:spMkLst>
            <pc:docMk/>
            <pc:sldMk cId="3882840509" sldId="278"/>
            <ac:spMk id="3" creationId="{D331B744-136E-FB37-A69C-3F6CD1268A27}"/>
          </ac:spMkLst>
        </pc:spChg>
        <pc:spChg chg="add mod ord">
          <ac:chgData name="Robb, Kimberly" userId="20280bf1-a5b9-40cd-886d-9b4e3c67fd6b" providerId="ADAL" clId="{83D7CA94-3AC2-4474-A7F0-88BA48405F53}" dt="2023-02-16T18:58:11.454" v="11" actId="1076"/>
          <ac:spMkLst>
            <pc:docMk/>
            <pc:sldMk cId="3882840509" sldId="278"/>
            <ac:spMk id="5" creationId="{6EB074D7-6B1D-91ED-7DB8-846D79BC0717}"/>
          </ac:spMkLst>
        </pc:spChg>
        <pc:spChg chg="add del">
          <ac:chgData name="Robb, Kimberly" userId="20280bf1-a5b9-40cd-886d-9b4e3c67fd6b" providerId="ADAL" clId="{83D7CA94-3AC2-4474-A7F0-88BA48405F53}" dt="2023-02-16T18:58:10.333" v="10" actId="26606"/>
          <ac:spMkLst>
            <pc:docMk/>
            <pc:sldMk cId="3882840509" sldId="278"/>
            <ac:spMk id="11" creationId="{D2B783EE-0239-4717-BBEA-8C9EAC61C824}"/>
          </ac:spMkLst>
        </pc:spChg>
        <pc:spChg chg="add del">
          <ac:chgData name="Robb, Kimberly" userId="20280bf1-a5b9-40cd-886d-9b4e3c67fd6b" providerId="ADAL" clId="{83D7CA94-3AC2-4474-A7F0-88BA48405F53}" dt="2023-02-16T18:58:10.333" v="10" actId="26606"/>
          <ac:spMkLst>
            <pc:docMk/>
            <pc:sldMk cId="3882840509" sldId="278"/>
            <ac:spMk id="13" creationId="{A7B99495-F43F-4D80-A44F-2CB4764EB90B}"/>
          </ac:spMkLst>
        </pc:spChg>
        <pc:spChg chg="add del">
          <ac:chgData name="Robb, Kimberly" userId="20280bf1-a5b9-40cd-886d-9b4e3c67fd6b" providerId="ADAL" clId="{83D7CA94-3AC2-4474-A7F0-88BA48405F53}" dt="2023-02-16T18:58:10.333" v="10" actId="26606"/>
          <ac:spMkLst>
            <pc:docMk/>
            <pc:sldMk cId="3882840509" sldId="278"/>
            <ac:spMk id="15" creationId="{70BEB1E7-2F88-40BC-B73D-42E5B6F80BFC}"/>
          </ac:spMkLst>
        </pc:spChg>
        <pc:spChg chg="del">
          <ac:chgData name="Robb, Kimberly" userId="20280bf1-a5b9-40cd-886d-9b4e3c67fd6b" providerId="ADAL" clId="{83D7CA94-3AC2-4474-A7F0-88BA48405F53}" dt="2023-02-16T18:57:36.119" v="7"/>
          <ac:spMkLst>
            <pc:docMk/>
            <pc:sldMk cId="3882840509" sldId="278"/>
            <ac:spMk id="17" creationId="{D4771268-CB57-404A-9271-370EB28F6090}"/>
          </ac:spMkLst>
        </pc:spChg>
        <pc:picChg chg="mod">
          <ac:chgData name="Robb, Kimberly" userId="20280bf1-a5b9-40cd-886d-9b4e3c67fd6b" providerId="ADAL" clId="{83D7CA94-3AC2-4474-A7F0-88BA48405F53}" dt="2023-02-16T18:58:20.619" v="14" actId="1076"/>
          <ac:picMkLst>
            <pc:docMk/>
            <pc:sldMk cId="3882840509" sldId="278"/>
            <ac:picMk id="4" creationId="{ADABFA46-77D6-F69D-07F5-B19B4219F1CA}"/>
          </ac:picMkLst>
        </pc:picChg>
        <pc:picChg chg="add del mod">
          <ac:chgData name="Robb, Kimberly" userId="20280bf1-a5b9-40cd-886d-9b4e3c67fd6b" providerId="ADAL" clId="{83D7CA94-3AC2-4474-A7F0-88BA48405F53}" dt="2023-02-16T18:58:13.805" v="12" actId="478"/>
          <ac:picMkLst>
            <pc:docMk/>
            <pc:sldMk cId="3882840509" sldId="278"/>
            <ac:picMk id="6" creationId="{34208C8F-6FEB-800B-FFE8-BC870C0BBD3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748E9-5C9D-461A-8B02-D9F15B4290F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F03CF5-9E7C-44EC-8EAE-BB05892F355D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This number is between </a:t>
          </a:r>
        </a:p>
        <a:p>
          <a:r>
            <a:rPr lang="en-US" dirty="0">
              <a:latin typeface="Century Gothic" panose="020B0502020202020204" pitchFamily="34" charset="0"/>
            </a:rPr>
            <a:t>1 and 1000</a:t>
          </a:r>
        </a:p>
      </dgm:t>
    </dgm:pt>
    <dgm:pt modelId="{0B7A0FC7-F01C-4542-9568-E6978962F663}" type="parTrans" cxnId="{9AC045AE-AFDF-4FE7-B573-A53C3453B3EF}">
      <dgm:prSet/>
      <dgm:spPr/>
      <dgm:t>
        <a:bodyPr/>
        <a:lstStyle/>
        <a:p>
          <a:endParaRPr lang="en-US"/>
        </a:p>
      </dgm:t>
    </dgm:pt>
    <dgm:pt modelId="{ED9826EC-247A-4D82-8BDE-AC90084362AB}" type="sibTrans" cxnId="{9AC045AE-AFDF-4FE7-B573-A53C3453B3EF}">
      <dgm:prSet/>
      <dgm:spPr/>
      <dgm:t>
        <a:bodyPr/>
        <a:lstStyle/>
        <a:p>
          <a:endParaRPr lang="en-US"/>
        </a:p>
      </dgm:t>
    </dgm:pt>
    <dgm:pt modelId="{806D24CE-50AC-465E-B82B-1B5AE66BC83A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It is an odd number.</a:t>
          </a:r>
        </a:p>
      </dgm:t>
    </dgm:pt>
    <dgm:pt modelId="{8EE1E517-84F7-4E0B-AD22-E50F633F7396}" type="parTrans" cxnId="{56F9AFE9-6B7C-4FA8-8AD0-DC6DE7C4EBA8}">
      <dgm:prSet/>
      <dgm:spPr/>
      <dgm:t>
        <a:bodyPr/>
        <a:lstStyle/>
        <a:p>
          <a:endParaRPr lang="en-US"/>
        </a:p>
      </dgm:t>
    </dgm:pt>
    <dgm:pt modelId="{858E42FA-7FCB-496E-8EFD-CF64A2DD29C5}" type="sibTrans" cxnId="{56F9AFE9-6B7C-4FA8-8AD0-DC6DE7C4EBA8}">
      <dgm:prSet/>
      <dgm:spPr/>
      <dgm:t>
        <a:bodyPr/>
        <a:lstStyle/>
        <a:p>
          <a:endParaRPr lang="en-US"/>
        </a:p>
      </dgm:t>
    </dgm:pt>
    <dgm:pt modelId="{BB00F96B-FD7F-4446-AB73-85A4A2E5B74F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The sum of the digits is 14.</a:t>
          </a:r>
        </a:p>
      </dgm:t>
    </dgm:pt>
    <dgm:pt modelId="{32FBFC8C-A2B8-4F4F-A018-8589F9480067}" type="parTrans" cxnId="{8A47C5C3-B8EE-4316-AC8D-D17EB7A9CD68}">
      <dgm:prSet/>
      <dgm:spPr/>
      <dgm:t>
        <a:bodyPr/>
        <a:lstStyle/>
        <a:p>
          <a:endParaRPr lang="en-US"/>
        </a:p>
      </dgm:t>
    </dgm:pt>
    <dgm:pt modelId="{950855BD-2621-44BC-A8B5-87B90AB7004B}" type="sibTrans" cxnId="{8A47C5C3-B8EE-4316-AC8D-D17EB7A9CD68}">
      <dgm:prSet/>
      <dgm:spPr/>
      <dgm:t>
        <a:bodyPr/>
        <a:lstStyle/>
        <a:p>
          <a:endParaRPr lang="en-US"/>
        </a:p>
      </dgm:t>
    </dgm:pt>
    <dgm:pt modelId="{A28D4E45-5E6F-4E3A-AAE8-FC3D49C718E6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It is the number of days in a year</a:t>
          </a:r>
          <a:r>
            <a:rPr lang="en-US" dirty="0"/>
            <a:t>.</a:t>
          </a:r>
        </a:p>
      </dgm:t>
    </dgm:pt>
    <dgm:pt modelId="{A3B3FCD6-B7FD-417B-A1E3-5A1A10B084E2}" type="parTrans" cxnId="{C6A9DC10-53EE-451D-B2E3-5B31868C0741}">
      <dgm:prSet/>
      <dgm:spPr/>
      <dgm:t>
        <a:bodyPr/>
        <a:lstStyle/>
        <a:p>
          <a:endParaRPr lang="en-US"/>
        </a:p>
      </dgm:t>
    </dgm:pt>
    <dgm:pt modelId="{77D8B79C-0970-4DD9-BF37-525FE62E51DD}" type="sibTrans" cxnId="{C6A9DC10-53EE-451D-B2E3-5B31868C0741}">
      <dgm:prSet/>
      <dgm:spPr/>
      <dgm:t>
        <a:bodyPr/>
        <a:lstStyle/>
        <a:p>
          <a:endParaRPr lang="en-US"/>
        </a:p>
      </dgm:t>
    </dgm:pt>
    <dgm:pt modelId="{444A04AF-ADD0-4307-A415-50BD662CC1B9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What might the mystery number be?</a:t>
          </a:r>
        </a:p>
      </dgm:t>
    </dgm:pt>
    <dgm:pt modelId="{72EBB153-F705-41F7-8D4D-35B7C43723A7}" type="parTrans" cxnId="{2F1AE9CB-BFC7-4009-9A89-602AA9FB24FE}">
      <dgm:prSet/>
      <dgm:spPr/>
      <dgm:t>
        <a:bodyPr/>
        <a:lstStyle/>
        <a:p>
          <a:endParaRPr lang="en-US"/>
        </a:p>
      </dgm:t>
    </dgm:pt>
    <dgm:pt modelId="{CCDD7BFC-91CE-43FC-84BE-1B6FD854853F}" type="sibTrans" cxnId="{2F1AE9CB-BFC7-4009-9A89-602AA9FB24FE}">
      <dgm:prSet/>
      <dgm:spPr/>
      <dgm:t>
        <a:bodyPr/>
        <a:lstStyle/>
        <a:p>
          <a:endParaRPr lang="en-US"/>
        </a:p>
      </dgm:t>
    </dgm:pt>
    <dgm:pt modelId="{7C72CD0B-B693-42DD-B3DB-B616B3AAE964}" type="pres">
      <dgm:prSet presAssocID="{6AC748E9-5C9D-461A-8B02-D9F15B4290FD}" presName="diagram" presStyleCnt="0">
        <dgm:presLayoutVars>
          <dgm:dir/>
          <dgm:resizeHandles val="exact"/>
        </dgm:presLayoutVars>
      </dgm:prSet>
      <dgm:spPr/>
    </dgm:pt>
    <dgm:pt modelId="{ADE98710-F4FF-4785-9CFA-4BBC9CCD363B}" type="pres">
      <dgm:prSet presAssocID="{A0F03CF5-9E7C-44EC-8EAE-BB05892F355D}" presName="node" presStyleLbl="node1" presStyleIdx="0" presStyleCnt="5">
        <dgm:presLayoutVars>
          <dgm:bulletEnabled val="1"/>
        </dgm:presLayoutVars>
      </dgm:prSet>
      <dgm:spPr/>
    </dgm:pt>
    <dgm:pt modelId="{CA197499-B3E5-4E71-B5A5-C813F174700E}" type="pres">
      <dgm:prSet presAssocID="{ED9826EC-247A-4D82-8BDE-AC90084362AB}" presName="sibTrans" presStyleCnt="0"/>
      <dgm:spPr/>
    </dgm:pt>
    <dgm:pt modelId="{92E85964-DF46-4B47-B0AE-64D70FC279BF}" type="pres">
      <dgm:prSet presAssocID="{806D24CE-50AC-465E-B82B-1B5AE66BC83A}" presName="node" presStyleLbl="node1" presStyleIdx="1" presStyleCnt="5">
        <dgm:presLayoutVars>
          <dgm:bulletEnabled val="1"/>
        </dgm:presLayoutVars>
      </dgm:prSet>
      <dgm:spPr/>
    </dgm:pt>
    <dgm:pt modelId="{15D3D602-F8A3-4828-82AF-DBAE9EE5224B}" type="pres">
      <dgm:prSet presAssocID="{858E42FA-7FCB-496E-8EFD-CF64A2DD29C5}" presName="sibTrans" presStyleCnt="0"/>
      <dgm:spPr/>
    </dgm:pt>
    <dgm:pt modelId="{5E3439B1-DF35-4169-A69A-C1CF858405FF}" type="pres">
      <dgm:prSet presAssocID="{BB00F96B-FD7F-4446-AB73-85A4A2E5B74F}" presName="node" presStyleLbl="node1" presStyleIdx="2" presStyleCnt="5">
        <dgm:presLayoutVars>
          <dgm:bulletEnabled val="1"/>
        </dgm:presLayoutVars>
      </dgm:prSet>
      <dgm:spPr/>
    </dgm:pt>
    <dgm:pt modelId="{68ED7D6A-67C2-4F38-BCC8-8E49316DA4DB}" type="pres">
      <dgm:prSet presAssocID="{950855BD-2621-44BC-A8B5-87B90AB7004B}" presName="sibTrans" presStyleCnt="0"/>
      <dgm:spPr/>
    </dgm:pt>
    <dgm:pt modelId="{CE382A7C-6D6B-4446-BC54-3AAD0D3FB8EC}" type="pres">
      <dgm:prSet presAssocID="{A28D4E45-5E6F-4E3A-AAE8-FC3D49C718E6}" presName="node" presStyleLbl="node1" presStyleIdx="3" presStyleCnt="5">
        <dgm:presLayoutVars>
          <dgm:bulletEnabled val="1"/>
        </dgm:presLayoutVars>
      </dgm:prSet>
      <dgm:spPr/>
    </dgm:pt>
    <dgm:pt modelId="{092E52CD-1581-4DAF-9AFA-5C239924BAF3}" type="pres">
      <dgm:prSet presAssocID="{77D8B79C-0970-4DD9-BF37-525FE62E51DD}" presName="sibTrans" presStyleCnt="0"/>
      <dgm:spPr/>
    </dgm:pt>
    <dgm:pt modelId="{0A30EEEF-B222-4D5C-8640-BB1AC60DF2F1}" type="pres">
      <dgm:prSet presAssocID="{444A04AF-ADD0-4307-A415-50BD662CC1B9}" presName="node" presStyleLbl="node1" presStyleIdx="4" presStyleCnt="5">
        <dgm:presLayoutVars>
          <dgm:bulletEnabled val="1"/>
        </dgm:presLayoutVars>
      </dgm:prSet>
      <dgm:spPr/>
    </dgm:pt>
  </dgm:ptLst>
  <dgm:cxnLst>
    <dgm:cxn modelId="{C6A9DC10-53EE-451D-B2E3-5B31868C0741}" srcId="{6AC748E9-5C9D-461A-8B02-D9F15B4290FD}" destId="{A28D4E45-5E6F-4E3A-AAE8-FC3D49C718E6}" srcOrd="3" destOrd="0" parTransId="{A3B3FCD6-B7FD-417B-A1E3-5A1A10B084E2}" sibTransId="{77D8B79C-0970-4DD9-BF37-525FE62E51DD}"/>
    <dgm:cxn modelId="{CC35392D-565F-45FB-81AA-64600360D779}" type="presOf" srcId="{A28D4E45-5E6F-4E3A-AAE8-FC3D49C718E6}" destId="{CE382A7C-6D6B-4446-BC54-3AAD0D3FB8EC}" srcOrd="0" destOrd="0" presId="urn:microsoft.com/office/officeart/2005/8/layout/default"/>
    <dgm:cxn modelId="{C53CE15C-D191-4260-831F-83DB7FE3BBE3}" type="presOf" srcId="{444A04AF-ADD0-4307-A415-50BD662CC1B9}" destId="{0A30EEEF-B222-4D5C-8640-BB1AC60DF2F1}" srcOrd="0" destOrd="0" presId="urn:microsoft.com/office/officeart/2005/8/layout/default"/>
    <dgm:cxn modelId="{D2118E7A-99CF-40E3-B734-FD6678BB3FF6}" type="presOf" srcId="{806D24CE-50AC-465E-B82B-1B5AE66BC83A}" destId="{92E85964-DF46-4B47-B0AE-64D70FC279BF}" srcOrd="0" destOrd="0" presId="urn:microsoft.com/office/officeart/2005/8/layout/default"/>
    <dgm:cxn modelId="{9AC045AE-AFDF-4FE7-B573-A53C3453B3EF}" srcId="{6AC748E9-5C9D-461A-8B02-D9F15B4290FD}" destId="{A0F03CF5-9E7C-44EC-8EAE-BB05892F355D}" srcOrd="0" destOrd="0" parTransId="{0B7A0FC7-F01C-4542-9568-E6978962F663}" sibTransId="{ED9826EC-247A-4D82-8BDE-AC90084362AB}"/>
    <dgm:cxn modelId="{70F666BF-D438-473C-B4D7-C066B1BEAAB1}" type="presOf" srcId="{6AC748E9-5C9D-461A-8B02-D9F15B4290FD}" destId="{7C72CD0B-B693-42DD-B3DB-B616B3AAE964}" srcOrd="0" destOrd="0" presId="urn:microsoft.com/office/officeart/2005/8/layout/default"/>
    <dgm:cxn modelId="{8A47C5C3-B8EE-4316-AC8D-D17EB7A9CD68}" srcId="{6AC748E9-5C9D-461A-8B02-D9F15B4290FD}" destId="{BB00F96B-FD7F-4446-AB73-85A4A2E5B74F}" srcOrd="2" destOrd="0" parTransId="{32FBFC8C-A2B8-4F4F-A018-8589F9480067}" sibTransId="{950855BD-2621-44BC-A8B5-87B90AB7004B}"/>
    <dgm:cxn modelId="{2F1AE9CB-BFC7-4009-9A89-602AA9FB24FE}" srcId="{6AC748E9-5C9D-461A-8B02-D9F15B4290FD}" destId="{444A04AF-ADD0-4307-A415-50BD662CC1B9}" srcOrd="4" destOrd="0" parTransId="{72EBB153-F705-41F7-8D4D-35B7C43723A7}" sibTransId="{CCDD7BFC-91CE-43FC-84BE-1B6FD854853F}"/>
    <dgm:cxn modelId="{3C38A3E2-5655-46B7-84AB-9A0FEA160C32}" type="presOf" srcId="{A0F03CF5-9E7C-44EC-8EAE-BB05892F355D}" destId="{ADE98710-F4FF-4785-9CFA-4BBC9CCD363B}" srcOrd="0" destOrd="0" presId="urn:microsoft.com/office/officeart/2005/8/layout/default"/>
    <dgm:cxn modelId="{56F9AFE9-6B7C-4FA8-8AD0-DC6DE7C4EBA8}" srcId="{6AC748E9-5C9D-461A-8B02-D9F15B4290FD}" destId="{806D24CE-50AC-465E-B82B-1B5AE66BC83A}" srcOrd="1" destOrd="0" parTransId="{8EE1E517-84F7-4E0B-AD22-E50F633F7396}" sibTransId="{858E42FA-7FCB-496E-8EFD-CF64A2DD29C5}"/>
    <dgm:cxn modelId="{4B16F0E9-D9E1-4D53-A45B-D1F451BE28BC}" type="presOf" srcId="{BB00F96B-FD7F-4446-AB73-85A4A2E5B74F}" destId="{5E3439B1-DF35-4169-A69A-C1CF858405FF}" srcOrd="0" destOrd="0" presId="urn:microsoft.com/office/officeart/2005/8/layout/default"/>
    <dgm:cxn modelId="{0A8B4BB7-E482-44CF-9AE0-0A355AB27BCB}" type="presParOf" srcId="{7C72CD0B-B693-42DD-B3DB-B616B3AAE964}" destId="{ADE98710-F4FF-4785-9CFA-4BBC9CCD363B}" srcOrd="0" destOrd="0" presId="urn:microsoft.com/office/officeart/2005/8/layout/default"/>
    <dgm:cxn modelId="{571E4068-3B02-4CE4-B42B-EEBC0CA0C4CB}" type="presParOf" srcId="{7C72CD0B-B693-42DD-B3DB-B616B3AAE964}" destId="{CA197499-B3E5-4E71-B5A5-C813F174700E}" srcOrd="1" destOrd="0" presId="urn:microsoft.com/office/officeart/2005/8/layout/default"/>
    <dgm:cxn modelId="{B98BE9EB-00ED-4402-96F2-74923BAC106A}" type="presParOf" srcId="{7C72CD0B-B693-42DD-B3DB-B616B3AAE964}" destId="{92E85964-DF46-4B47-B0AE-64D70FC279BF}" srcOrd="2" destOrd="0" presId="urn:microsoft.com/office/officeart/2005/8/layout/default"/>
    <dgm:cxn modelId="{339599E8-528B-42FF-B6A4-F203E22CA2FD}" type="presParOf" srcId="{7C72CD0B-B693-42DD-B3DB-B616B3AAE964}" destId="{15D3D602-F8A3-4828-82AF-DBAE9EE5224B}" srcOrd="3" destOrd="0" presId="urn:microsoft.com/office/officeart/2005/8/layout/default"/>
    <dgm:cxn modelId="{3A07B3B4-8F69-4A94-9522-99B24E1E0FB3}" type="presParOf" srcId="{7C72CD0B-B693-42DD-B3DB-B616B3AAE964}" destId="{5E3439B1-DF35-4169-A69A-C1CF858405FF}" srcOrd="4" destOrd="0" presId="urn:microsoft.com/office/officeart/2005/8/layout/default"/>
    <dgm:cxn modelId="{38EF137E-CBB1-4D16-83DE-5D4F9DFD6283}" type="presParOf" srcId="{7C72CD0B-B693-42DD-B3DB-B616B3AAE964}" destId="{68ED7D6A-67C2-4F38-BCC8-8E49316DA4DB}" srcOrd="5" destOrd="0" presId="urn:microsoft.com/office/officeart/2005/8/layout/default"/>
    <dgm:cxn modelId="{898BD38F-BFC6-46C6-ACFB-3C4D7C33AC20}" type="presParOf" srcId="{7C72CD0B-B693-42DD-B3DB-B616B3AAE964}" destId="{CE382A7C-6D6B-4446-BC54-3AAD0D3FB8EC}" srcOrd="6" destOrd="0" presId="urn:microsoft.com/office/officeart/2005/8/layout/default"/>
    <dgm:cxn modelId="{B7D77C6A-D873-4597-8301-42C2A754CF03}" type="presParOf" srcId="{7C72CD0B-B693-42DD-B3DB-B616B3AAE964}" destId="{092E52CD-1581-4DAF-9AFA-5C239924BAF3}" srcOrd="7" destOrd="0" presId="urn:microsoft.com/office/officeart/2005/8/layout/default"/>
    <dgm:cxn modelId="{5B0BA549-FC58-4FC8-BAC8-49A4A427DDE1}" type="presParOf" srcId="{7C72CD0B-B693-42DD-B3DB-B616B3AAE964}" destId="{0A30EEEF-B222-4D5C-8640-BB1AC60DF2F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98710-F4FF-4785-9CFA-4BBC9CCD363B}">
      <dsp:nvSpPr>
        <dsp:cNvPr id="0" name=""/>
        <dsp:cNvSpPr/>
      </dsp:nvSpPr>
      <dsp:spPr>
        <a:xfrm>
          <a:off x="805779" y="1412"/>
          <a:ext cx="2555325" cy="1533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entury Gothic" panose="020B0502020202020204" pitchFamily="34" charset="0"/>
            </a:rPr>
            <a:t>This number is between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entury Gothic" panose="020B0502020202020204" pitchFamily="34" charset="0"/>
            </a:rPr>
            <a:t>1 and 1000</a:t>
          </a:r>
        </a:p>
      </dsp:txBody>
      <dsp:txXfrm>
        <a:off x="805779" y="1412"/>
        <a:ext cx="2555325" cy="1533195"/>
      </dsp:txXfrm>
    </dsp:sp>
    <dsp:sp modelId="{92E85964-DF46-4B47-B0AE-64D70FC279BF}">
      <dsp:nvSpPr>
        <dsp:cNvPr id="0" name=""/>
        <dsp:cNvSpPr/>
      </dsp:nvSpPr>
      <dsp:spPr>
        <a:xfrm>
          <a:off x="3616637" y="1412"/>
          <a:ext cx="2555325" cy="1533195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entury Gothic" panose="020B0502020202020204" pitchFamily="34" charset="0"/>
            </a:rPr>
            <a:t>It is an odd number.</a:t>
          </a:r>
        </a:p>
      </dsp:txBody>
      <dsp:txXfrm>
        <a:off x="3616637" y="1412"/>
        <a:ext cx="2555325" cy="1533195"/>
      </dsp:txXfrm>
    </dsp:sp>
    <dsp:sp modelId="{5E3439B1-DF35-4169-A69A-C1CF858405FF}">
      <dsp:nvSpPr>
        <dsp:cNvPr id="0" name=""/>
        <dsp:cNvSpPr/>
      </dsp:nvSpPr>
      <dsp:spPr>
        <a:xfrm>
          <a:off x="805779" y="1790140"/>
          <a:ext cx="2555325" cy="153319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entury Gothic" panose="020B0502020202020204" pitchFamily="34" charset="0"/>
            </a:rPr>
            <a:t>The sum of the digits is 14.</a:t>
          </a:r>
        </a:p>
      </dsp:txBody>
      <dsp:txXfrm>
        <a:off x="805779" y="1790140"/>
        <a:ext cx="2555325" cy="1533195"/>
      </dsp:txXfrm>
    </dsp:sp>
    <dsp:sp modelId="{CE382A7C-6D6B-4446-BC54-3AAD0D3FB8EC}">
      <dsp:nvSpPr>
        <dsp:cNvPr id="0" name=""/>
        <dsp:cNvSpPr/>
      </dsp:nvSpPr>
      <dsp:spPr>
        <a:xfrm>
          <a:off x="3616637" y="1790140"/>
          <a:ext cx="2555325" cy="1533195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entury Gothic" panose="020B0502020202020204" pitchFamily="34" charset="0"/>
            </a:rPr>
            <a:t>It is the number of days in a year</a:t>
          </a:r>
          <a:r>
            <a:rPr lang="en-US" sz="2600" kern="1200" dirty="0"/>
            <a:t>.</a:t>
          </a:r>
        </a:p>
      </dsp:txBody>
      <dsp:txXfrm>
        <a:off x="3616637" y="1790140"/>
        <a:ext cx="2555325" cy="1533195"/>
      </dsp:txXfrm>
    </dsp:sp>
    <dsp:sp modelId="{0A30EEEF-B222-4D5C-8640-BB1AC60DF2F1}">
      <dsp:nvSpPr>
        <dsp:cNvPr id="0" name=""/>
        <dsp:cNvSpPr/>
      </dsp:nvSpPr>
      <dsp:spPr>
        <a:xfrm>
          <a:off x="2211208" y="3578868"/>
          <a:ext cx="2555325" cy="153319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entury Gothic" panose="020B0502020202020204" pitchFamily="34" charset="0"/>
            </a:rPr>
            <a:t>What might the mystery number be?</a:t>
          </a:r>
        </a:p>
      </dsp:txBody>
      <dsp:txXfrm>
        <a:off x="2211208" y="3578868"/>
        <a:ext cx="2555325" cy="1533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CE041-D621-4A34-B1AE-E141BE05554A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84D09-73DF-4B0A-9615-B83C20E4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ingwithmath.com/generators/numberlinegenerator01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ingwithmath.com/generators/numberlinegenerator01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4D09-73DF-4B0A-9615-B83C20E425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Benchmarks</a:t>
            </a:r>
          </a:p>
          <a:p>
            <a:pPr defTabSz="931774">
              <a:defRPr/>
            </a:pPr>
            <a:r>
              <a:rPr lang="en-US" dirty="0"/>
              <a:t>Make a number line: https://www.mathwarehouse.com/number-lines/number-line-maker.php – only goes up to 100</a:t>
            </a:r>
          </a:p>
          <a:p>
            <a:r>
              <a:rPr lang="en-US" dirty="0">
                <a:hlinkClick r:id="rId3"/>
              </a:rPr>
              <a:t>Number Line Maker Generator | Common-Core Math Resources (helpingwithmath.com)</a:t>
            </a:r>
            <a:r>
              <a:rPr lang="en-US" dirty="0"/>
              <a:t> for 10 000 and 1 000 000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4D09-73DF-4B0A-9615-B83C20E425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7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Benchmark</a:t>
            </a:r>
          </a:p>
          <a:p>
            <a:pPr defTabSz="931774">
              <a:defRPr/>
            </a:pPr>
            <a:r>
              <a:rPr lang="en-US" dirty="0"/>
              <a:t>Make a number line: https://www.mathwarehouse.com/number-lines/number-line-maker.php  – only goes up to 100</a:t>
            </a:r>
          </a:p>
          <a:p>
            <a:r>
              <a:rPr lang="en-US" dirty="0">
                <a:hlinkClick r:id="rId3"/>
              </a:rPr>
              <a:t>Number Line Maker Generator | Common-Core Math Resources (helpingwithmath.com)</a:t>
            </a:r>
            <a:r>
              <a:rPr lang="en-US" dirty="0"/>
              <a:t> for 10 000 and 1 000 000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4D09-73DF-4B0A-9615-B83C20E425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1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9916-5164-4A00-A451-137CE833676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E6-6169-4E9D-B527-9FC2E484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3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9916-5164-4A00-A451-137CE833676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E6-6169-4E9D-B527-9FC2E484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8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9916-5164-4A00-A451-137CE833676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E6-6169-4E9D-B527-9FC2E484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0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9916-5164-4A00-A451-137CE833676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E6-6169-4E9D-B527-9FC2E484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9916-5164-4A00-A451-137CE833676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E6-6169-4E9D-B527-9FC2E484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9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9916-5164-4A00-A451-137CE833676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E6-6169-4E9D-B527-9FC2E484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2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9916-5164-4A00-A451-137CE833676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E6-6169-4E9D-B527-9FC2E484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9916-5164-4A00-A451-137CE833676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E6-6169-4E9D-B527-9FC2E484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9916-5164-4A00-A451-137CE833676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E6-6169-4E9D-B527-9FC2E484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3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9916-5164-4A00-A451-137CE833676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E6-6169-4E9D-B527-9FC2E484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4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9916-5164-4A00-A451-137CE833676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57E6-6169-4E9D-B527-9FC2E484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3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9916-5164-4A00-A451-137CE833676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57E6-6169-4E9D-B527-9FC2E484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1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y.com/healthy-eating-tips-get-paid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ygomatica.com/2018/02/14/raitiotie-ja-numeroiden-petollisuus/" TargetMode="External"/><Relationship Id="rId3" Type="http://schemas.openxmlformats.org/officeDocument/2006/relationships/hyperlink" Target="https://bennaker.com/paragonare-blog-blogger-ha-senso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41730-half-orange-free-download-png-hq" TargetMode="External"/><Relationship Id="rId5" Type="http://schemas.microsoft.com/office/2007/relationships/hdphoto" Target="../media/hdphoto1.wdp"/><Relationship Id="rId10" Type="http://schemas.openxmlformats.org/officeDocument/2006/relationships/hyperlink" Target="https://foto.wuestenigel.com/half-of-red-apple-on-the-white-background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hyperlink" Target="https://pixabay.com/en/avocado-fruit-halves-half-stone-93745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F40B3D-4AE1-D691-DFE3-964585D0AD96}"/>
              </a:ext>
            </a:extLst>
          </p:cNvPr>
          <p:cNvSpPr txBox="1"/>
          <p:nvPr/>
        </p:nvSpPr>
        <p:spPr>
          <a:xfrm>
            <a:off x="2295526" y="1967267"/>
            <a:ext cx="197167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How many do you see?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dirty="0">
              <a:solidFill>
                <a:srgbClr val="FFFFFF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How do you see them?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1C27A04-9074-DB1D-6262-AA6297DABF8F}"/>
              </a:ext>
            </a:extLst>
          </p:cNvPr>
          <p:cNvGrpSpPr/>
          <p:nvPr/>
        </p:nvGrpSpPr>
        <p:grpSpPr>
          <a:xfrm>
            <a:off x="4754988" y="78477"/>
            <a:ext cx="7193727" cy="6701045"/>
            <a:chOff x="4776759" y="78477"/>
            <a:chExt cx="7193727" cy="670104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37F94CC-C1AB-FC9D-6C96-A60A0C6D4CDA}"/>
                </a:ext>
              </a:extLst>
            </p:cNvPr>
            <p:cNvGrpSpPr/>
            <p:nvPr/>
          </p:nvGrpSpPr>
          <p:grpSpPr>
            <a:xfrm>
              <a:off x="11032767" y="78477"/>
              <a:ext cx="937719" cy="6701045"/>
              <a:chOff x="5219795" y="407155"/>
              <a:chExt cx="937719" cy="6701045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82ACA93-A51C-9FA5-8F4F-DBDF902013BB}"/>
                  </a:ext>
                </a:extLst>
              </p:cNvPr>
              <p:cNvGrpSpPr/>
              <p:nvPr/>
            </p:nvGrpSpPr>
            <p:grpSpPr>
              <a:xfrm>
                <a:off x="5219795" y="2677885"/>
                <a:ext cx="937719" cy="4430315"/>
                <a:chOff x="5219795" y="424544"/>
                <a:chExt cx="1414660" cy="6683657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7E175E14-513B-DDF5-68AC-D4A289A014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42454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CC8E8E77-C71C-FAC3-4AA9-1C3734A494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2074499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3BB63A37-C47E-7356-7FF8-4E8289E524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372445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2F6B7701-4508-5D1C-0A88-EDC733FDA4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5374409"/>
                  <a:ext cx="1414660" cy="1733792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0F82296-3694-F513-08A3-0EA811508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1528627"/>
                <a:ext cx="937719" cy="114925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A50A950-C960-9B5E-7E9E-06008CD6E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407155"/>
                <a:ext cx="937719" cy="1149258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480D53E-FAC4-241E-39C6-DEE2F70517F2}"/>
                </a:ext>
              </a:extLst>
            </p:cNvPr>
            <p:cNvGrpSpPr/>
            <p:nvPr/>
          </p:nvGrpSpPr>
          <p:grpSpPr>
            <a:xfrm>
              <a:off x="10139049" y="78477"/>
              <a:ext cx="937719" cy="6701045"/>
              <a:chOff x="5219795" y="407155"/>
              <a:chExt cx="937719" cy="670104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FE27FF1-A506-1E3C-C012-915DF9E4ABF3}"/>
                  </a:ext>
                </a:extLst>
              </p:cNvPr>
              <p:cNvGrpSpPr/>
              <p:nvPr/>
            </p:nvGrpSpPr>
            <p:grpSpPr>
              <a:xfrm>
                <a:off x="5219795" y="2677885"/>
                <a:ext cx="937719" cy="4430315"/>
                <a:chOff x="5219795" y="424544"/>
                <a:chExt cx="1414660" cy="6683657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6053AB7B-AD11-2EE8-0361-243919B8E1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42454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B732DF29-0544-8086-24FD-F69A1D82EF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2074499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213F74CA-4B13-386C-EA3D-78E3843150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372445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2B23283C-6C9B-1145-27DA-EBD1DD58BE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5374409"/>
                  <a:ext cx="1414660" cy="1733792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3532F4A-8EE9-D6E8-2D53-D4A981C46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1528627"/>
                <a:ext cx="937719" cy="114925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3EF1F27-382B-5BF9-3E22-A2D4BA3AA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407155"/>
                <a:ext cx="937719" cy="1149258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DEAA06D-545D-21C2-7054-CF2FFF868A6E}"/>
                </a:ext>
              </a:extLst>
            </p:cNvPr>
            <p:cNvGrpSpPr/>
            <p:nvPr/>
          </p:nvGrpSpPr>
          <p:grpSpPr>
            <a:xfrm>
              <a:off x="9245334" y="78477"/>
              <a:ext cx="937719" cy="6701045"/>
              <a:chOff x="5219795" y="407155"/>
              <a:chExt cx="937719" cy="670104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143CBA1-9AB4-AA86-A81D-AE003FA91628}"/>
                  </a:ext>
                </a:extLst>
              </p:cNvPr>
              <p:cNvGrpSpPr/>
              <p:nvPr/>
            </p:nvGrpSpPr>
            <p:grpSpPr>
              <a:xfrm>
                <a:off x="5219795" y="2677885"/>
                <a:ext cx="937719" cy="4430315"/>
                <a:chOff x="5219795" y="424544"/>
                <a:chExt cx="1414660" cy="6683657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29008D23-B7E2-DBE7-199F-1BFC86A3DC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42454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103E8F9-1F78-A4C3-7771-F806AD6111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2074499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1C951898-EE37-6CB2-47EF-C8BBDC46BB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372445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5BC62DD0-7529-70C0-B37A-7FC9B35199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5374409"/>
                  <a:ext cx="1414660" cy="1733792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0AB5925-EE5C-27AC-B6BE-70C2A5049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1528627"/>
                <a:ext cx="937719" cy="114925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95DB649-B0D3-51F9-E4A6-7A8763B5D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407155"/>
                <a:ext cx="937719" cy="1149258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73AB91E-D97E-1E11-6E5A-9C9B93928CD0}"/>
                </a:ext>
              </a:extLst>
            </p:cNvPr>
            <p:cNvGrpSpPr/>
            <p:nvPr/>
          </p:nvGrpSpPr>
          <p:grpSpPr>
            <a:xfrm>
              <a:off x="8351619" y="78477"/>
              <a:ext cx="937719" cy="6701045"/>
              <a:chOff x="5219795" y="407155"/>
              <a:chExt cx="937719" cy="670104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E8A0F4B-211E-E29A-2DDA-A55E81B0FDF7}"/>
                  </a:ext>
                </a:extLst>
              </p:cNvPr>
              <p:cNvGrpSpPr/>
              <p:nvPr/>
            </p:nvGrpSpPr>
            <p:grpSpPr>
              <a:xfrm>
                <a:off x="5219795" y="2677885"/>
                <a:ext cx="937719" cy="4430315"/>
                <a:chOff x="5219795" y="424544"/>
                <a:chExt cx="1414660" cy="6683657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AD133ADE-2588-9C76-5883-EA721EB77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42454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DB51917C-61CC-30C4-2D62-302D2CCB6F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2074499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0A064076-BD7B-9AA1-CEAC-450C1A8D4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372445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CA415C81-B7F7-DAD7-837C-17CFEC7FD9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5374409"/>
                  <a:ext cx="1414660" cy="1733792"/>
                </a:xfrm>
                <a:prstGeom prst="rect">
                  <a:avLst/>
                </a:prstGeom>
              </p:spPr>
            </p:pic>
          </p:grp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8E9B885-5901-2C33-606D-A79F9650C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1528627"/>
                <a:ext cx="937719" cy="114925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A59BB3A-7386-7A1D-8F82-EEEC5E2CCF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407155"/>
                <a:ext cx="937719" cy="1149258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3F919AC-0477-DAD8-4086-3D945C438EA4}"/>
                </a:ext>
              </a:extLst>
            </p:cNvPr>
            <p:cNvGrpSpPr/>
            <p:nvPr/>
          </p:nvGrpSpPr>
          <p:grpSpPr>
            <a:xfrm>
              <a:off x="7457904" y="78477"/>
              <a:ext cx="937719" cy="6701045"/>
              <a:chOff x="5219795" y="407155"/>
              <a:chExt cx="937719" cy="6701045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4ADE758-29FD-FBB8-263B-890B664F39DC}"/>
                  </a:ext>
                </a:extLst>
              </p:cNvPr>
              <p:cNvGrpSpPr/>
              <p:nvPr/>
            </p:nvGrpSpPr>
            <p:grpSpPr>
              <a:xfrm>
                <a:off x="5219795" y="2677885"/>
                <a:ext cx="937719" cy="4430315"/>
                <a:chOff x="5219795" y="424544"/>
                <a:chExt cx="1414660" cy="6683657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654AF8BC-6579-87F5-844C-4A50C8E0A5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42454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82625164-ACF2-E838-3E91-EED389FE54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2074499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C2CDFAB2-EF07-D36D-4555-1803E8FD44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372445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62DF8109-27D5-FD2F-8BF8-F875B2D75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5374409"/>
                  <a:ext cx="1414660" cy="1733792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DE2DF93-0E8D-439F-F380-E9E8BE778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1528627"/>
                <a:ext cx="937719" cy="1149258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77787A3-624A-982F-9879-093B5D51A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407155"/>
                <a:ext cx="937719" cy="1149258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56AACB9-45F8-ED53-F8FF-139C15D512FD}"/>
                </a:ext>
              </a:extLst>
            </p:cNvPr>
            <p:cNvGrpSpPr/>
            <p:nvPr/>
          </p:nvGrpSpPr>
          <p:grpSpPr>
            <a:xfrm>
              <a:off x="6564189" y="78477"/>
              <a:ext cx="937719" cy="6701045"/>
              <a:chOff x="5219795" y="407155"/>
              <a:chExt cx="937719" cy="670104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F2C13C1-ECC1-DF7D-4ED5-322808835A14}"/>
                  </a:ext>
                </a:extLst>
              </p:cNvPr>
              <p:cNvGrpSpPr/>
              <p:nvPr/>
            </p:nvGrpSpPr>
            <p:grpSpPr>
              <a:xfrm>
                <a:off x="5219795" y="2677885"/>
                <a:ext cx="937719" cy="4430315"/>
                <a:chOff x="5219795" y="424544"/>
                <a:chExt cx="1414660" cy="6683657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B8C35596-F7E6-8092-4D76-71FC26838D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42454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9D63138C-2A5E-1B6F-63CE-42D8D39A9D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2074499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B60A1E59-20A7-492D-0AB7-253A2A883F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372445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7A66EE02-9B10-DFDB-9F66-A880F9E3F9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5374409"/>
                  <a:ext cx="1414660" cy="1733792"/>
                </a:xfrm>
                <a:prstGeom prst="rect">
                  <a:avLst/>
                </a:prstGeom>
              </p:spPr>
            </p:pic>
          </p:grp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874F8F4-0034-C11D-E733-7996F06E1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1528627"/>
                <a:ext cx="937719" cy="1149258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840A297E-9F45-EBEB-9875-18E3EC1B47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407155"/>
                <a:ext cx="937719" cy="1149258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E04EB61-A824-9586-39EA-A56DAC734893}"/>
                </a:ext>
              </a:extLst>
            </p:cNvPr>
            <p:cNvGrpSpPr/>
            <p:nvPr/>
          </p:nvGrpSpPr>
          <p:grpSpPr>
            <a:xfrm>
              <a:off x="5670474" y="78477"/>
              <a:ext cx="937719" cy="6701045"/>
              <a:chOff x="5219795" y="407155"/>
              <a:chExt cx="937719" cy="6701045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76683E6-3445-CE0D-0854-1B411DB7B834}"/>
                  </a:ext>
                </a:extLst>
              </p:cNvPr>
              <p:cNvGrpSpPr/>
              <p:nvPr/>
            </p:nvGrpSpPr>
            <p:grpSpPr>
              <a:xfrm>
                <a:off x="5219795" y="2677885"/>
                <a:ext cx="937719" cy="4430315"/>
                <a:chOff x="5219795" y="424544"/>
                <a:chExt cx="1414660" cy="6683657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EAFE9FC6-7BAD-F587-ADA2-2A5735C6D6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42454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9A22B9B9-45CA-7FDF-D951-AC6B11560F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2074499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5728AD69-CD84-A0D7-E35D-9DA5DD0F0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372445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22255817-8CFC-999F-1743-9B7591BA92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5374409"/>
                  <a:ext cx="1414660" cy="1733792"/>
                </a:xfrm>
                <a:prstGeom prst="rect">
                  <a:avLst/>
                </a:prstGeom>
              </p:spPr>
            </p:pic>
          </p:grp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E622508-3ECC-C7FE-6A37-43F52016C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1528627"/>
                <a:ext cx="937719" cy="1149258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C7220E8-59CB-6F3A-5E0B-CEB0D703B4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407155"/>
                <a:ext cx="937719" cy="1149258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B983E4A-832C-C747-784E-9507B9DA3B07}"/>
                </a:ext>
              </a:extLst>
            </p:cNvPr>
            <p:cNvGrpSpPr/>
            <p:nvPr/>
          </p:nvGrpSpPr>
          <p:grpSpPr>
            <a:xfrm>
              <a:off x="4776759" y="78477"/>
              <a:ext cx="937719" cy="6701045"/>
              <a:chOff x="5219795" y="407155"/>
              <a:chExt cx="937719" cy="6701045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3EE723D2-3D87-2601-8D25-CA54808DB711}"/>
                  </a:ext>
                </a:extLst>
              </p:cNvPr>
              <p:cNvGrpSpPr/>
              <p:nvPr/>
            </p:nvGrpSpPr>
            <p:grpSpPr>
              <a:xfrm>
                <a:off x="5219795" y="2677885"/>
                <a:ext cx="937719" cy="4430315"/>
                <a:chOff x="5219795" y="424544"/>
                <a:chExt cx="1414660" cy="6683657"/>
              </a:xfrm>
            </p:grpSpPr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B415BD41-0882-1831-1C4F-25EA4E8FA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42454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97875811-DC64-7C90-62B7-FD26E6D29F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2074499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CB2F0A3B-2043-95BF-ABFC-FB9B70002E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3724454"/>
                  <a:ext cx="1414660" cy="1733792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7D13A077-24B7-C422-296B-28D3F5263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19795" y="5374409"/>
                  <a:ext cx="1414660" cy="1733792"/>
                </a:xfrm>
                <a:prstGeom prst="rect">
                  <a:avLst/>
                </a:prstGeom>
              </p:spPr>
            </p:pic>
          </p:grp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0DD90B3B-E9D1-466A-4E40-E76D04E6E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1528627"/>
                <a:ext cx="937719" cy="1149258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E0968030-B1E7-410B-9F4C-91234DDCA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9795" y="407155"/>
                <a:ext cx="937719" cy="1149258"/>
              </a:xfrm>
              <a:prstGeom prst="rect">
                <a:avLst/>
              </a:prstGeom>
            </p:spPr>
          </p:pic>
        </p:grpSp>
      </p:grpSp>
      <p:sp>
        <p:nvSpPr>
          <p:cNvPr id="72" name="Subtitle 2">
            <a:extLst>
              <a:ext uri="{FF2B5EF4-FFF2-40B4-BE49-F238E27FC236}">
                <a16:creationId xmlns:a16="http://schemas.microsoft.com/office/drawing/2014/main" id="{E2F9C155-5444-7916-FD0A-DFA292847074}"/>
              </a:ext>
            </a:extLst>
          </p:cNvPr>
          <p:cNvSpPr txBox="1">
            <a:spLocks/>
          </p:cNvSpPr>
          <p:nvPr/>
        </p:nvSpPr>
        <p:spPr>
          <a:xfrm>
            <a:off x="707572" y="1989322"/>
            <a:ext cx="3402967" cy="2547256"/>
          </a:xfrm>
          <a:prstGeom prst="rect">
            <a:avLst/>
          </a:prstGeom>
          <a:solidFill>
            <a:srgbClr val="2364E5"/>
          </a:solidFill>
        </p:spPr>
        <p:txBody>
          <a:bodyPr vert="horz" lIns="91440" tIns="45720" rIns="91440" bIns="4572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450"/>
              </a:spcAft>
              <a:buSzPts val="1000"/>
              <a:buNone/>
              <a:tabLst>
                <a:tab pos="685800" algn="l"/>
              </a:tabLst>
            </a:pPr>
            <a:r>
              <a:rPr lang="en-US" sz="2700" b="1" dirty="0">
                <a:latin typeface="Century Gothic" panose="020B0502020202020204" pitchFamily="34" charset="0"/>
              </a:rPr>
              <a:t>How many do you see?</a:t>
            </a:r>
          </a:p>
          <a:p>
            <a:pPr marL="0" lvl="1" indent="0">
              <a:spcBef>
                <a:spcPts val="0"/>
              </a:spcBef>
              <a:spcAft>
                <a:spcPts val="450"/>
              </a:spcAft>
              <a:buSzPts val="1000"/>
              <a:buNone/>
              <a:tabLst>
                <a:tab pos="685800" algn="l"/>
              </a:tabLst>
            </a:pPr>
            <a:endParaRPr lang="en-US" sz="2700" b="1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450"/>
              </a:spcAft>
              <a:buSzPts val="1000"/>
              <a:buNone/>
              <a:tabLst>
                <a:tab pos="685800" algn="l"/>
              </a:tabLst>
            </a:pPr>
            <a:r>
              <a:rPr lang="en-US" sz="2700" b="1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1899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1524000" y="194652"/>
            <a:ext cx="914399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 sz="1350" dirty="0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A137D-C4C7-E7CD-45F4-F6204372F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729" y="1339619"/>
            <a:ext cx="2691270" cy="2662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3EF222-F55B-3498-CB34-0E70512E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6" t="8230" r="5989" b="4233"/>
          <a:stretch/>
        </p:blipFill>
        <p:spPr>
          <a:xfrm>
            <a:off x="1524000" y="1271911"/>
            <a:ext cx="3179186" cy="2730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2E33A6-0E05-B848-D54C-FD871E13EE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79" t="3035" r="3629"/>
          <a:stretch/>
        </p:blipFill>
        <p:spPr>
          <a:xfrm>
            <a:off x="1970067" y="4189797"/>
            <a:ext cx="2387219" cy="2509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575324-303D-032B-018D-6E76B5646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231" y="4189797"/>
            <a:ext cx="2831764" cy="22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2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variety of vegetables in crates&#10;&#10;Description automatically generated">
            <a:extLst>
              <a:ext uri="{FF2B5EF4-FFF2-40B4-BE49-F238E27FC236}">
                <a16:creationId xmlns:a16="http://schemas.microsoft.com/office/drawing/2014/main" id="{F227A7EF-771D-3CB3-2A5B-475D2E6CF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73734" y="750164"/>
            <a:ext cx="7973980" cy="51103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F6DE75A-3F6D-4C19-E4D1-381E03DB46CC}"/>
              </a:ext>
            </a:extLst>
          </p:cNvPr>
          <p:cNvSpPr txBox="1">
            <a:spLocks/>
          </p:cNvSpPr>
          <p:nvPr/>
        </p:nvSpPr>
        <p:spPr>
          <a:xfrm>
            <a:off x="174172" y="1891351"/>
            <a:ext cx="3402967" cy="254725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450"/>
              </a:spcAft>
              <a:buSzPts val="1000"/>
              <a:buNone/>
              <a:tabLst>
                <a:tab pos="685800" algn="l"/>
              </a:tabLst>
            </a:pPr>
            <a:r>
              <a:rPr lang="en-US" sz="2700" b="1" dirty="0">
                <a:latin typeface="Century Gothic" panose="020B0502020202020204" pitchFamily="34" charset="0"/>
              </a:rPr>
              <a:t>How many do you see?</a:t>
            </a:r>
          </a:p>
          <a:p>
            <a:pPr marL="0" lvl="1" indent="0">
              <a:spcBef>
                <a:spcPts val="0"/>
              </a:spcBef>
              <a:spcAft>
                <a:spcPts val="450"/>
              </a:spcAft>
              <a:buSzPts val="1000"/>
              <a:buNone/>
              <a:tabLst>
                <a:tab pos="685800" algn="l"/>
              </a:tabLst>
            </a:pPr>
            <a:endParaRPr lang="en-US" sz="2700" b="1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450"/>
              </a:spcAft>
              <a:buSzPts val="1000"/>
              <a:buNone/>
              <a:tabLst>
                <a:tab pos="685800" algn="l"/>
              </a:tabLst>
            </a:pPr>
            <a:r>
              <a:rPr lang="en-US" sz="2700" b="1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239036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1524000" y="194652"/>
            <a:ext cx="914399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 sz="1350" dirty="0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E357DF-5F3A-5928-0B57-D25A90CE82BD}"/>
              </a:ext>
            </a:extLst>
          </p:cNvPr>
          <p:cNvGrpSpPr/>
          <p:nvPr/>
        </p:nvGrpSpPr>
        <p:grpSpPr>
          <a:xfrm>
            <a:off x="365215" y="1503819"/>
            <a:ext cx="11461567" cy="5159529"/>
            <a:chOff x="398551" y="1657188"/>
            <a:chExt cx="11461567" cy="515952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B267563-21B6-FC5C-03F5-1EBA4D17CC45}"/>
                </a:ext>
              </a:extLst>
            </p:cNvPr>
            <p:cNvCxnSpPr/>
            <p:nvPr/>
          </p:nvCxnSpPr>
          <p:spPr>
            <a:xfrm>
              <a:off x="6200343" y="1657188"/>
              <a:ext cx="0" cy="515952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F49E58B-CA1F-7144-D3AB-3AB6AD1741E7}"/>
                </a:ext>
              </a:extLst>
            </p:cNvPr>
            <p:cNvGrpSpPr/>
            <p:nvPr/>
          </p:nvGrpSpPr>
          <p:grpSpPr>
            <a:xfrm>
              <a:off x="398551" y="1657188"/>
              <a:ext cx="11461567" cy="3330718"/>
              <a:chOff x="398551" y="1657188"/>
              <a:chExt cx="11461567" cy="333071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84A2A88-3C2E-F7F8-4DBA-98471A2E81B5}"/>
                  </a:ext>
                </a:extLst>
              </p:cNvPr>
              <p:cNvSpPr/>
              <p:nvPr/>
            </p:nvSpPr>
            <p:spPr>
              <a:xfrm>
                <a:off x="398551" y="1662386"/>
                <a:ext cx="579361" cy="5533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1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C878E70-8E4B-CB9C-D2DF-44E77B595A93}"/>
                  </a:ext>
                </a:extLst>
              </p:cNvPr>
              <p:cNvSpPr/>
              <p:nvPr/>
            </p:nvSpPr>
            <p:spPr>
              <a:xfrm>
                <a:off x="6293505" y="1657188"/>
                <a:ext cx="579361" cy="55336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2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847ADE7-3E05-287C-528D-3BC481FEDD51}"/>
                  </a:ext>
                </a:extLst>
              </p:cNvPr>
              <p:cNvSpPr/>
              <p:nvPr/>
            </p:nvSpPr>
            <p:spPr>
              <a:xfrm>
                <a:off x="398551" y="4434544"/>
                <a:ext cx="579361" cy="5533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3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DE6B24-1FB4-2988-0109-5D306703FDAF}"/>
                  </a:ext>
                </a:extLst>
              </p:cNvPr>
              <p:cNvSpPr/>
              <p:nvPr/>
            </p:nvSpPr>
            <p:spPr>
              <a:xfrm>
                <a:off x="6310899" y="4434544"/>
                <a:ext cx="579361" cy="55336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4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F6DB205-3B51-FB30-7810-AE4DAE3AC0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8551" y="4225612"/>
                <a:ext cx="1146156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323C207-9DFB-B10A-593D-2DC8C8DAB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722" y="4248218"/>
            <a:ext cx="2711462" cy="26097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61E1C2-2B7F-9BAD-FD55-B623A1653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42" y="1365434"/>
            <a:ext cx="2396698" cy="24978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B2BBAF-1158-A016-9069-46607E290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050" y="1780500"/>
            <a:ext cx="3402806" cy="17646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6B1E82-8487-04E8-F887-59E46DEE7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383" y="4291292"/>
            <a:ext cx="4906060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2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F40B3D-4AE1-D691-DFE3-964585D0AD96}"/>
              </a:ext>
            </a:extLst>
          </p:cNvPr>
          <p:cNvSpPr txBox="1"/>
          <p:nvPr/>
        </p:nvSpPr>
        <p:spPr>
          <a:xfrm>
            <a:off x="2295526" y="1967267"/>
            <a:ext cx="197167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How many do you see?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dirty="0">
              <a:solidFill>
                <a:srgbClr val="FFFFFF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How do you know?</a:t>
            </a:r>
          </a:p>
        </p:txBody>
      </p:sp>
      <p:sp>
        <p:nvSpPr>
          <p:cNvPr id="9" name="Arrow: Pentagon 4">
            <a:extLst>
              <a:ext uri="{FF2B5EF4-FFF2-40B4-BE49-F238E27FC236}">
                <a16:creationId xmlns:a16="http://schemas.microsoft.com/office/drawing/2014/main" id="{7B6A25BD-0DBF-6910-A953-18A80504EF36}"/>
              </a:ext>
            </a:extLst>
          </p:cNvPr>
          <p:cNvSpPr txBox="1"/>
          <p:nvPr/>
        </p:nvSpPr>
        <p:spPr>
          <a:xfrm>
            <a:off x="587829" y="4925786"/>
            <a:ext cx="11146971" cy="1143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What number might the dot represent?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Justify your thinking.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754FEB2E-E7C2-C783-34ED-F68E39F00561}"/>
              </a:ext>
            </a:extLst>
          </p:cNvPr>
          <p:cNvSpPr txBox="1"/>
          <p:nvPr/>
        </p:nvSpPr>
        <p:spPr>
          <a:xfrm>
            <a:off x="5626758" y="3101776"/>
            <a:ext cx="4781139" cy="1143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9" tIns="48006" rIns="2400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How sure are you? 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EC7B0C-25C7-9EEB-F651-34B6986D271B}"/>
              </a:ext>
            </a:extLst>
          </p:cNvPr>
          <p:cNvSpPr/>
          <p:nvPr/>
        </p:nvSpPr>
        <p:spPr>
          <a:xfrm>
            <a:off x="3671185" y="3021823"/>
            <a:ext cx="174172" cy="1741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3FE9A3-3446-1941-5CA8-7EE36E85DDD0}"/>
              </a:ext>
            </a:extLst>
          </p:cNvPr>
          <p:cNvGrpSpPr/>
          <p:nvPr/>
        </p:nvGrpSpPr>
        <p:grpSpPr>
          <a:xfrm>
            <a:off x="155919" y="2360384"/>
            <a:ext cx="11880162" cy="1068616"/>
            <a:chOff x="155919" y="2360384"/>
            <a:chExt cx="11880162" cy="1068616"/>
          </a:xfrm>
        </p:grpSpPr>
        <p:pic>
          <p:nvPicPr>
            <p:cNvPr id="2050" name="Picture 2" descr="Number Line">
              <a:extLst>
                <a:ext uri="{FF2B5EF4-FFF2-40B4-BE49-F238E27FC236}">
                  <a16:creationId xmlns:a16="http://schemas.microsoft.com/office/drawing/2014/main" id="{B3948A60-F66D-F697-82AF-E8B38F7BFC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7" t="44925" r="4666" b="11791"/>
            <a:stretch/>
          </p:blipFill>
          <p:spPr bwMode="auto">
            <a:xfrm>
              <a:off x="155919" y="2895238"/>
              <a:ext cx="11880162" cy="533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47F557-4143-84B1-EB1F-B4E1C47D47F9}"/>
                </a:ext>
              </a:extLst>
            </p:cNvPr>
            <p:cNvSpPr txBox="1"/>
            <p:nvPr/>
          </p:nvSpPr>
          <p:spPr>
            <a:xfrm>
              <a:off x="10685369" y="2360384"/>
              <a:ext cx="1341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latin typeface="Century Gothic" panose="020B0502020202020204" pitchFamily="34" charset="0"/>
                </a:rPr>
                <a:t>1 000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BA5D29-EC93-045C-9066-E22A4FA0A327}"/>
                </a:ext>
              </a:extLst>
            </p:cNvPr>
            <p:cNvSpPr txBox="1"/>
            <p:nvPr/>
          </p:nvSpPr>
          <p:spPr>
            <a:xfrm>
              <a:off x="308319" y="2380342"/>
              <a:ext cx="271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36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31B744-136E-FB37-A69C-3F6CD1268A27}"/>
              </a:ext>
            </a:extLst>
          </p:cNvPr>
          <p:cNvSpPr txBox="1"/>
          <p:nvPr/>
        </p:nvSpPr>
        <p:spPr>
          <a:xfrm>
            <a:off x="2295526" y="2332701"/>
            <a:ext cx="1971675" cy="1910443"/>
          </a:xfrm>
          <a:noFill/>
        </p:spPr>
        <p:txBody>
          <a:bodyPr rot="0" spcFirstLastPara="0" vertOverflow="overflow" horzOverflow="overflow" vert="horz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75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Which one doesn't belong? 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2475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75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Why?</a:t>
            </a:r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ADABFA46-77D6-F69D-07F5-B19B4219F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511" y="2154867"/>
            <a:ext cx="4176554" cy="4176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2A72B9-8A0C-DF76-D071-BD43C7E7D624}"/>
              </a:ext>
            </a:extLst>
          </p:cNvPr>
          <p:cNvSpPr txBox="1"/>
          <p:nvPr/>
        </p:nvSpPr>
        <p:spPr>
          <a:xfrm>
            <a:off x="1" y="216294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Which One Doesn’t Belong?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88284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573ADF5-B375-411E-2A1E-312419D09863}"/>
              </a:ext>
            </a:extLst>
          </p:cNvPr>
          <p:cNvGrpSpPr/>
          <p:nvPr/>
        </p:nvGrpSpPr>
        <p:grpSpPr>
          <a:xfrm>
            <a:off x="86870" y="5174124"/>
            <a:ext cx="5982165" cy="1548402"/>
            <a:chOff x="222793" y="5286918"/>
            <a:chExt cx="6037242" cy="1562658"/>
          </a:xfrm>
        </p:grpSpPr>
        <p:pic>
          <p:nvPicPr>
            <p:cNvPr id="20" name="Picture 19" descr="A green apple and an orange&#10;&#10;Description automatically generated">
              <a:extLst>
                <a:ext uri="{FF2B5EF4-FFF2-40B4-BE49-F238E27FC236}">
                  <a16:creationId xmlns:a16="http://schemas.microsoft.com/office/drawing/2014/main" id="{89E6B01F-8DF7-0F28-2F7D-37E1D4920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5020" r="3028"/>
            <a:stretch/>
          </p:blipFill>
          <p:spPr>
            <a:xfrm>
              <a:off x="3241414" y="5301174"/>
              <a:ext cx="3018621" cy="1548402"/>
            </a:xfrm>
            <a:prstGeom prst="rect">
              <a:avLst/>
            </a:prstGeom>
          </p:spPr>
        </p:pic>
        <p:pic>
          <p:nvPicPr>
            <p:cNvPr id="26" name="Picture 25" descr="A green apple and an orange&#10;&#10;Description automatically generated">
              <a:extLst>
                <a:ext uri="{FF2B5EF4-FFF2-40B4-BE49-F238E27FC236}">
                  <a16:creationId xmlns:a16="http://schemas.microsoft.com/office/drawing/2014/main" id="{2037A5A7-B03B-1937-3D85-F1EB137DA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5020" r="3028"/>
            <a:stretch/>
          </p:blipFill>
          <p:spPr>
            <a:xfrm>
              <a:off x="222793" y="5286918"/>
              <a:ext cx="3018621" cy="154840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1426026" y="224975"/>
            <a:ext cx="914399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 sz="1350" dirty="0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68B698-80B8-FB47-7167-0A3B9088247E}"/>
              </a:ext>
            </a:extLst>
          </p:cNvPr>
          <p:cNvGrpSpPr/>
          <p:nvPr/>
        </p:nvGrpSpPr>
        <p:grpSpPr>
          <a:xfrm>
            <a:off x="267243" y="1698471"/>
            <a:ext cx="11461567" cy="5159529"/>
            <a:chOff x="398551" y="1657188"/>
            <a:chExt cx="11461567" cy="515952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D02844E-6694-82EA-AD83-1B4EE00519BB}"/>
                </a:ext>
              </a:extLst>
            </p:cNvPr>
            <p:cNvCxnSpPr/>
            <p:nvPr/>
          </p:nvCxnSpPr>
          <p:spPr>
            <a:xfrm>
              <a:off x="6200343" y="1657188"/>
              <a:ext cx="0" cy="515952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FAA452-7BB0-2026-1E19-40C3A961A38B}"/>
                </a:ext>
              </a:extLst>
            </p:cNvPr>
            <p:cNvGrpSpPr/>
            <p:nvPr/>
          </p:nvGrpSpPr>
          <p:grpSpPr>
            <a:xfrm>
              <a:off x="398551" y="1657188"/>
              <a:ext cx="11461567" cy="3330718"/>
              <a:chOff x="398551" y="1657188"/>
              <a:chExt cx="11461567" cy="333071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0A4ACFB-143B-A015-51FD-EF7270674E6B}"/>
                  </a:ext>
                </a:extLst>
              </p:cNvPr>
              <p:cNvSpPr/>
              <p:nvPr/>
            </p:nvSpPr>
            <p:spPr>
              <a:xfrm>
                <a:off x="398551" y="1662386"/>
                <a:ext cx="579361" cy="5533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1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F308127-7CAD-5C47-51E5-E981DEFF22ED}"/>
                  </a:ext>
                </a:extLst>
              </p:cNvPr>
              <p:cNvSpPr/>
              <p:nvPr/>
            </p:nvSpPr>
            <p:spPr>
              <a:xfrm>
                <a:off x="6293505" y="1657188"/>
                <a:ext cx="579361" cy="55336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2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651D299-48CF-D795-AEB7-CF0B3C8FC97E}"/>
                  </a:ext>
                </a:extLst>
              </p:cNvPr>
              <p:cNvSpPr/>
              <p:nvPr/>
            </p:nvSpPr>
            <p:spPr>
              <a:xfrm>
                <a:off x="398551" y="4434544"/>
                <a:ext cx="579361" cy="5533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3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0D9C1EC-8A76-AFD4-9217-AE651A867790}"/>
                  </a:ext>
                </a:extLst>
              </p:cNvPr>
              <p:cNvSpPr/>
              <p:nvPr/>
            </p:nvSpPr>
            <p:spPr>
              <a:xfrm>
                <a:off x="6310899" y="4434544"/>
                <a:ext cx="579361" cy="55336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4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C752587-A9D0-D576-2AE6-1E9D016A8D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8551" y="4225612"/>
                <a:ext cx="1146156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Picture 11" descr="A close up of a slice of orange&#10;&#10;Description automatically generated">
            <a:extLst>
              <a:ext uri="{FF2B5EF4-FFF2-40B4-BE49-F238E27FC236}">
                <a16:creationId xmlns:a16="http://schemas.microsoft.com/office/drawing/2014/main" id="{304D4F58-A285-6169-800F-FAA07F829E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35" b="89647" l="25000" r="78594">
                        <a14:foregroundMark x1="26094" y1="44471" x2="25938" y2="65412"/>
                        <a14:foregroundMark x1="25938" y1="65412" x2="25000" y2="36941"/>
                        <a14:foregroundMark x1="25000" y1="36941" x2="26563" y2="58353"/>
                        <a14:foregroundMark x1="26563" y1="58353" x2="30625" y2="33882"/>
                        <a14:foregroundMark x1="30625" y1="33882" x2="34375" y2="24706"/>
                        <a14:foregroundMark x1="46563" y1="8235" x2="47813" y2="10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9664" r="14824"/>
          <a:stretch/>
        </p:blipFill>
        <p:spPr>
          <a:xfrm>
            <a:off x="2120245" y="1331654"/>
            <a:ext cx="2689593" cy="2726310"/>
          </a:xfrm>
          <a:prstGeom prst="rect">
            <a:avLst/>
          </a:prstGeom>
        </p:spPr>
      </p:pic>
      <p:pic>
        <p:nvPicPr>
          <p:cNvPr id="17" name="Picture 16" descr="A close up of an apple and an orange&#10;&#10;Description automatically generated">
            <a:extLst>
              <a:ext uri="{FF2B5EF4-FFF2-40B4-BE49-F238E27FC236}">
                <a16:creationId xmlns:a16="http://schemas.microsoft.com/office/drawing/2014/main" id="{4D8C0E67-A71D-AD8B-CF96-B8B1FCB61A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b="14111"/>
          <a:stretch/>
        </p:blipFill>
        <p:spPr>
          <a:xfrm>
            <a:off x="6996243" y="1675791"/>
            <a:ext cx="4295224" cy="2341579"/>
          </a:xfrm>
          <a:prstGeom prst="rect">
            <a:avLst/>
          </a:prstGeom>
        </p:spPr>
      </p:pic>
      <p:pic>
        <p:nvPicPr>
          <p:cNvPr id="30" name="Picture 29" descr="A red apple with a stem">
            <a:extLst>
              <a:ext uri="{FF2B5EF4-FFF2-40B4-BE49-F238E27FC236}">
                <a16:creationId xmlns:a16="http://schemas.microsoft.com/office/drawing/2014/main" id="{3C88A561-CEA0-4DAF-A5DF-42DBD54785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23427" t="17635" r="13155" b="10726"/>
          <a:stretch/>
        </p:blipFill>
        <p:spPr>
          <a:xfrm>
            <a:off x="7648313" y="4475607"/>
            <a:ext cx="2991084" cy="225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6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03D2B-E2A6-9C58-2DEC-A13250972049}"/>
              </a:ext>
            </a:extLst>
          </p:cNvPr>
          <p:cNvSpPr txBox="1">
            <a:spLocks/>
          </p:cNvSpPr>
          <p:nvPr/>
        </p:nvSpPr>
        <p:spPr>
          <a:xfrm>
            <a:off x="76200" y="337457"/>
            <a:ext cx="12192000" cy="23016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entury Gothic" panose="020B0502020202020204" pitchFamily="34" charset="0"/>
              </a:rPr>
              <a:t>Would you rather…</a:t>
            </a:r>
          </a:p>
          <a:p>
            <a:pPr algn="ctr"/>
            <a:r>
              <a:rPr lang="en-US" b="1" dirty="0">
                <a:latin typeface="Century Gothic" panose="020B0502020202020204" pitchFamily="34" charset="0"/>
              </a:rPr>
              <a:t> have 364 jellybeans and give 188 to friends or </a:t>
            </a:r>
          </a:p>
          <a:p>
            <a:pPr algn="ctr"/>
            <a:r>
              <a:rPr lang="en-US" b="1" dirty="0">
                <a:latin typeface="Century Gothic" panose="020B0502020202020204" pitchFamily="34" charset="0"/>
              </a:rPr>
              <a:t>have 281 jellybeans and give 137 to friends?  </a:t>
            </a:r>
          </a:p>
          <a:p>
            <a:pPr algn="ctr"/>
            <a:r>
              <a:rPr lang="en-US" b="1" dirty="0">
                <a:latin typeface="Century Gothic" panose="020B0502020202020204" pitchFamily="34" charset="0"/>
              </a:rPr>
              <a:t>Why? </a:t>
            </a:r>
            <a:endParaRPr lang="en-US" sz="31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C782B-FA99-F964-AA04-A5D3C7A1B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3"/>
          <a:stretch/>
        </p:blipFill>
        <p:spPr bwMode="auto">
          <a:xfrm>
            <a:off x="-30756" y="2639105"/>
            <a:ext cx="12253512" cy="42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E917039F-988D-490F-6EC2-D55AE6DFA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9873" r="4588" b="9646"/>
          <a:stretch/>
        </p:blipFill>
        <p:spPr bwMode="auto">
          <a:xfrm>
            <a:off x="3645616" y="764963"/>
            <a:ext cx="8372212" cy="50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BE124FE-027D-4489-E873-444D0B75D20B}"/>
              </a:ext>
            </a:extLst>
          </p:cNvPr>
          <p:cNvSpPr txBox="1">
            <a:spLocks/>
          </p:cNvSpPr>
          <p:nvPr/>
        </p:nvSpPr>
        <p:spPr>
          <a:xfrm>
            <a:off x="174172" y="1891351"/>
            <a:ext cx="3402967" cy="2547256"/>
          </a:xfrm>
          <a:prstGeom prst="rect">
            <a:avLst/>
          </a:prstGeom>
          <a:solidFill>
            <a:srgbClr val="2364E5"/>
          </a:solidFill>
        </p:spPr>
        <p:txBody>
          <a:bodyPr vert="horz" lIns="91440" tIns="45720" rIns="91440" bIns="4572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450"/>
              </a:spcAft>
              <a:buSzPts val="1000"/>
              <a:buNone/>
              <a:tabLst>
                <a:tab pos="685800" algn="l"/>
              </a:tabLst>
            </a:pPr>
            <a:r>
              <a:rPr lang="en-US" sz="2700" b="1" dirty="0">
                <a:latin typeface="Century Gothic" panose="020B0502020202020204" pitchFamily="34" charset="0"/>
              </a:rPr>
              <a:t>How many do you see?</a:t>
            </a:r>
          </a:p>
          <a:p>
            <a:pPr marL="0" lvl="1" indent="0">
              <a:spcBef>
                <a:spcPts val="0"/>
              </a:spcBef>
              <a:spcAft>
                <a:spcPts val="450"/>
              </a:spcAft>
              <a:buSzPts val="1000"/>
              <a:buNone/>
              <a:tabLst>
                <a:tab pos="685800" algn="l"/>
              </a:tabLst>
            </a:pPr>
            <a:endParaRPr lang="en-US" sz="2700" b="1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450"/>
              </a:spcAft>
              <a:buSzPts val="1000"/>
              <a:buNone/>
              <a:tabLst>
                <a:tab pos="685800" algn="l"/>
              </a:tabLst>
            </a:pPr>
            <a:r>
              <a:rPr lang="en-US" sz="2700" b="1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296981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1426026" y="224975"/>
            <a:ext cx="914399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 sz="1350" dirty="0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68B698-80B8-FB47-7167-0A3B9088247E}"/>
              </a:ext>
            </a:extLst>
          </p:cNvPr>
          <p:cNvGrpSpPr/>
          <p:nvPr/>
        </p:nvGrpSpPr>
        <p:grpSpPr>
          <a:xfrm>
            <a:off x="267243" y="1698471"/>
            <a:ext cx="11461567" cy="5159529"/>
            <a:chOff x="398551" y="1657188"/>
            <a:chExt cx="11461567" cy="515952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D02844E-6694-82EA-AD83-1B4EE00519BB}"/>
                </a:ext>
              </a:extLst>
            </p:cNvPr>
            <p:cNvCxnSpPr/>
            <p:nvPr/>
          </p:nvCxnSpPr>
          <p:spPr>
            <a:xfrm>
              <a:off x="6200343" y="1657188"/>
              <a:ext cx="0" cy="515952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FAA452-7BB0-2026-1E19-40C3A961A38B}"/>
                </a:ext>
              </a:extLst>
            </p:cNvPr>
            <p:cNvGrpSpPr/>
            <p:nvPr/>
          </p:nvGrpSpPr>
          <p:grpSpPr>
            <a:xfrm>
              <a:off x="398551" y="1657188"/>
              <a:ext cx="11461567" cy="3330718"/>
              <a:chOff x="398551" y="1657188"/>
              <a:chExt cx="11461567" cy="333071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0A4ACFB-143B-A015-51FD-EF7270674E6B}"/>
                  </a:ext>
                </a:extLst>
              </p:cNvPr>
              <p:cNvSpPr/>
              <p:nvPr/>
            </p:nvSpPr>
            <p:spPr>
              <a:xfrm>
                <a:off x="398551" y="1662386"/>
                <a:ext cx="579361" cy="5533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1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F308127-7CAD-5C47-51E5-E981DEFF22ED}"/>
                  </a:ext>
                </a:extLst>
              </p:cNvPr>
              <p:cNvSpPr/>
              <p:nvPr/>
            </p:nvSpPr>
            <p:spPr>
              <a:xfrm>
                <a:off x="6293505" y="1657188"/>
                <a:ext cx="579361" cy="55336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2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651D299-48CF-D795-AEB7-CF0B3C8FC97E}"/>
                  </a:ext>
                </a:extLst>
              </p:cNvPr>
              <p:cNvSpPr/>
              <p:nvPr/>
            </p:nvSpPr>
            <p:spPr>
              <a:xfrm>
                <a:off x="398551" y="4434544"/>
                <a:ext cx="579361" cy="5533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3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0D9C1EC-8A76-AFD4-9217-AE651A867790}"/>
                  </a:ext>
                </a:extLst>
              </p:cNvPr>
              <p:cNvSpPr/>
              <p:nvPr/>
            </p:nvSpPr>
            <p:spPr>
              <a:xfrm>
                <a:off x="6310899" y="4434544"/>
                <a:ext cx="579361" cy="55336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4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C752587-A9D0-D576-2AE6-1E9D016A8D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8551" y="4225612"/>
                <a:ext cx="1146156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Picture 21" descr="An avocado cut in half&#10;&#10;Description automatically generated">
            <a:extLst>
              <a:ext uri="{FF2B5EF4-FFF2-40B4-BE49-F238E27FC236}">
                <a16:creationId xmlns:a16="http://schemas.microsoft.com/office/drawing/2014/main" id="{D0BDAEA4-369B-07D8-8A2E-2B0165000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63445" y="1243437"/>
            <a:ext cx="3722543" cy="2961581"/>
          </a:xfrm>
          <a:prstGeom prst="rect">
            <a:avLst/>
          </a:prstGeom>
        </p:spPr>
      </p:pic>
      <p:pic>
        <p:nvPicPr>
          <p:cNvPr id="1026" name="Picture 2" descr="max red apple cut half">
            <a:extLst>
              <a:ext uri="{FF2B5EF4-FFF2-40B4-BE49-F238E27FC236}">
                <a16:creationId xmlns:a16="http://schemas.microsoft.com/office/drawing/2014/main" id="{1B646227-FD00-E551-3192-ECEF918C5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500" b="75125" l="6375" r="90625">
                        <a14:foregroundMark x1="16125" y1="45625" x2="8500" y2="49000"/>
                        <a14:foregroundMark x1="8500" y1="49000" x2="6875" y2="56625"/>
                        <a14:foregroundMark x1="11294" y1="62488" x2="13375" y2="65250"/>
                        <a14:foregroundMark x1="6875" y1="56625" x2="9936" y2="60687"/>
                        <a14:foregroundMark x1="13375" y1="65250" x2="21750" y2="71125"/>
                        <a14:foregroundMark x1="21750" y1="71125" x2="31995" y2="72910"/>
                        <a14:foregroundMark x1="45740" y1="71027" x2="47625" y2="64875"/>
                        <a14:foregroundMark x1="47625" y1="64875" x2="15500" y2="61500"/>
                        <a14:foregroundMark x1="15500" y1="61500" x2="14125" y2="49500"/>
                        <a14:foregroundMark x1="14125" y1="49500" x2="15250" y2="45125"/>
                        <a14:foregroundMark x1="12875" y1="49000" x2="6750" y2="52625"/>
                        <a14:foregroundMark x1="6750" y1="52625" x2="9909" y2="60698"/>
                        <a14:foregroundMark x1="10444" y1="60478" x2="14625" y2="50375"/>
                        <a14:foregroundMark x1="14625" y1="50375" x2="11875" y2="47500"/>
                        <a14:foregroundMark x1="52875" y1="39500" x2="56625" y2="35125"/>
                        <a14:foregroundMark x1="53625" y1="38375" x2="58375" y2="32000"/>
                        <a14:foregroundMark x1="58375" y1="32000" x2="66125" y2="30250"/>
                        <a14:foregroundMark x1="66125" y1="30250" x2="75625" y2="30625"/>
                        <a14:foregroundMark x1="75625" y1="30625" x2="89375" y2="40500"/>
                        <a14:foregroundMark x1="89375" y1="40500" x2="92500" y2="46750"/>
                        <a14:foregroundMark x1="92500" y1="46750" x2="90625" y2="55250"/>
                        <a14:foregroundMark x1="90625" y1="55250" x2="84000" y2="43000"/>
                        <a14:foregroundMark x1="84000" y1="43000" x2="85625" y2="36875"/>
                        <a14:foregroundMark x1="64750" y1="29375" x2="72125" y2="30000"/>
                        <a14:foregroundMark x1="72125" y1="30000" x2="70750" y2="29500"/>
                        <a14:foregroundMark x1="8000" y1="49750" x2="8125" y2="56750"/>
                        <a14:foregroundMark x1="8125" y1="56750" x2="8500" y2="49250"/>
                        <a14:foregroundMark x1="8500" y1="49250" x2="8625" y2="58750"/>
                        <a14:foregroundMark x1="8625" y1="58750" x2="7250" y2="53250"/>
                        <a14:foregroundMark x1="6873" y1="57276" x2="6884" y2="57389"/>
                        <a14:foregroundMark x1="6750" y1="56000" x2="6846" y2="56991"/>
                        <a14:foregroundMark x1="7047" y1="57469" x2="6375" y2="56125"/>
                        <a14:foregroundMark x1="7905" y1="59185" x2="7156" y2="57687"/>
                        <a14:backgroundMark x1="12375" y1="34750" x2="17500" y2="33750"/>
                        <a14:backgroundMark x1="9875" y1="61875" x2="8750" y2="61875"/>
                        <a14:backgroundMark x1="46750" y1="72375" x2="33750" y2="75500"/>
                        <a14:backgroundMark x1="8125" y1="63125" x2="6000" y2="54750"/>
                        <a14:backgroundMark x1="6125" y1="59750" x2="6375" y2="52000"/>
                        <a14:backgroundMark x1="7375" y1="58500" x2="7375" y2="58375"/>
                        <a14:backgroundMark x1="8000" y1="59625" x2="7000" y2="60750"/>
                        <a14:backgroundMark x1="8875" y1="61125" x2="9750" y2="6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27310" r="4752" b="22570"/>
          <a:stretch/>
        </p:blipFill>
        <p:spPr bwMode="auto">
          <a:xfrm>
            <a:off x="1563445" y="4714671"/>
            <a:ext cx="3547981" cy="19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alf banana">
            <a:extLst>
              <a:ext uri="{FF2B5EF4-FFF2-40B4-BE49-F238E27FC236}">
                <a16:creationId xmlns:a16="http://schemas.microsoft.com/office/drawing/2014/main" id="{F2CA81CD-523D-D470-71CE-86B9ED1A6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r="9260"/>
          <a:stretch/>
        </p:blipFill>
        <p:spPr bwMode="auto">
          <a:xfrm>
            <a:off x="7227064" y="1243437"/>
            <a:ext cx="3128787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lf Red Pepper">
            <a:extLst>
              <a:ext uri="{FF2B5EF4-FFF2-40B4-BE49-F238E27FC236}">
                <a16:creationId xmlns:a16="http://schemas.microsoft.com/office/drawing/2014/main" id="{AF41981B-7425-73C0-25F3-E13A6680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834" y="4400412"/>
            <a:ext cx="2963898" cy="24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75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AB6C-D414-7666-B8A8-3B69AB94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56" y="0"/>
            <a:ext cx="8882743" cy="1317171"/>
          </a:xfrm>
        </p:spPr>
        <p:txBody>
          <a:bodyPr anchor="b">
            <a:normAutofit/>
          </a:bodyPr>
          <a:lstStyle/>
          <a:p>
            <a:pPr algn="ctr"/>
            <a:r>
              <a:rPr lang="en-US" sz="4100" b="1" dirty="0">
                <a:latin typeface="Century Gothic" panose="020B0502020202020204" pitchFamily="34" charset="0"/>
              </a:rPr>
              <a:t>Mystery Number</a:t>
            </a:r>
            <a:br>
              <a:rPr lang="en-US" sz="4100" dirty="0">
                <a:latin typeface="Century Gothic" panose="020B0502020202020204" pitchFamily="34" charset="0"/>
              </a:rPr>
            </a:br>
            <a:endParaRPr 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E4F5D40-4942-32FA-9A55-9B8A02670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450032"/>
              </p:ext>
            </p:extLst>
          </p:nvPr>
        </p:nvGraphicFramePr>
        <p:xfrm>
          <a:off x="4343400" y="1317171"/>
          <a:ext cx="6977743" cy="511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llustrated question mark formed from many question marks Stock Photo -  Alamy">
            <a:extLst>
              <a:ext uri="{FF2B5EF4-FFF2-40B4-BE49-F238E27FC236}">
                <a16:creationId xmlns:a16="http://schemas.microsoft.com/office/drawing/2014/main" id="{E15055E0-634D-86C1-944F-DB4CE45AF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 bwMode="auto">
          <a:xfrm>
            <a:off x="551429" y="1168164"/>
            <a:ext cx="3182372" cy="452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E98710-F4FF-4785-9CFA-4BBC9CCD3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2E85964-DF46-4B47-B0AE-64D70FC2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E3439B1-DF35-4169-A69A-C1CF85840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E382A7C-6D6B-4446-BC54-3AAD0D3FB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A30EEEF-B222-4D5C-8640-BB1AC60DF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F40B3D-4AE1-D691-DFE3-964585D0AD96}"/>
              </a:ext>
            </a:extLst>
          </p:cNvPr>
          <p:cNvSpPr txBox="1"/>
          <p:nvPr/>
        </p:nvSpPr>
        <p:spPr>
          <a:xfrm>
            <a:off x="2295526" y="1967267"/>
            <a:ext cx="197167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How many do you see?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>
              <a:solidFill>
                <a:srgbClr val="FFFFFF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How do you know?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E1887-A378-2A29-1D88-B4F4F0D33D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7" r="3490"/>
          <a:stretch/>
        </p:blipFill>
        <p:spPr>
          <a:xfrm>
            <a:off x="0" y="2346864"/>
            <a:ext cx="11729504" cy="1509824"/>
          </a:xfrm>
          <a:prstGeom prst="rect">
            <a:avLst/>
          </a:prstGeom>
        </p:spPr>
      </p:pic>
      <p:sp>
        <p:nvSpPr>
          <p:cNvPr id="9" name="Arrow: Pentagon 4">
            <a:extLst>
              <a:ext uri="{FF2B5EF4-FFF2-40B4-BE49-F238E27FC236}">
                <a16:creationId xmlns:a16="http://schemas.microsoft.com/office/drawing/2014/main" id="{7B6A25BD-0DBF-6910-A953-18A80504EF36}"/>
              </a:ext>
            </a:extLst>
          </p:cNvPr>
          <p:cNvSpPr txBox="1"/>
          <p:nvPr/>
        </p:nvSpPr>
        <p:spPr>
          <a:xfrm>
            <a:off x="1023257" y="4925786"/>
            <a:ext cx="10297886" cy="1143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What number might the dot represent?</a:t>
            </a:r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Justify your thinking.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754FEB2E-E7C2-C783-34ED-F68E39F00561}"/>
              </a:ext>
            </a:extLst>
          </p:cNvPr>
          <p:cNvSpPr txBox="1"/>
          <p:nvPr/>
        </p:nvSpPr>
        <p:spPr>
          <a:xfrm>
            <a:off x="5626758" y="3101776"/>
            <a:ext cx="4781139" cy="1143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9" tIns="48006" rIns="24003" bIns="4800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How sure are you? 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EC7B0C-25C7-9EEB-F651-34B6986D271B}"/>
              </a:ext>
            </a:extLst>
          </p:cNvPr>
          <p:cNvSpPr/>
          <p:nvPr/>
        </p:nvSpPr>
        <p:spPr>
          <a:xfrm>
            <a:off x="7043058" y="3133235"/>
            <a:ext cx="174172" cy="1741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7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otos - Number Talk Images">
            <a:extLst>
              <a:ext uri="{FF2B5EF4-FFF2-40B4-BE49-F238E27FC236}">
                <a16:creationId xmlns:a16="http://schemas.microsoft.com/office/drawing/2014/main" id="{F21CBBC2-AE25-8394-6145-740FFDBE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212" y="605451"/>
            <a:ext cx="6811871" cy="56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A416BF37-548E-999B-6A57-153F0C66F3E1}"/>
              </a:ext>
            </a:extLst>
          </p:cNvPr>
          <p:cNvSpPr txBox="1">
            <a:spLocks/>
          </p:cNvSpPr>
          <p:nvPr/>
        </p:nvSpPr>
        <p:spPr>
          <a:xfrm>
            <a:off x="8098972" y="1880465"/>
            <a:ext cx="3402967" cy="2547256"/>
          </a:xfrm>
          <a:prstGeom prst="rect">
            <a:avLst/>
          </a:prstGeom>
          <a:solidFill>
            <a:srgbClr val="2364E5"/>
          </a:solidFill>
        </p:spPr>
        <p:txBody>
          <a:bodyPr vert="horz" lIns="91440" tIns="45720" rIns="91440" bIns="45720" rtlCol="0" anchor="ctr" anchorCtr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450"/>
              </a:spcAft>
              <a:buSzPts val="1000"/>
              <a:buNone/>
              <a:tabLst>
                <a:tab pos="685800" algn="l"/>
              </a:tabLst>
            </a:pPr>
            <a:r>
              <a:rPr lang="en-US" sz="2700" b="1" dirty="0">
                <a:latin typeface="Century Gothic" panose="020B0502020202020204" pitchFamily="34" charset="0"/>
              </a:rPr>
              <a:t>How many do you see?</a:t>
            </a:r>
          </a:p>
          <a:p>
            <a:pPr marL="0" lvl="1" indent="0">
              <a:spcBef>
                <a:spcPts val="0"/>
              </a:spcBef>
              <a:spcAft>
                <a:spcPts val="450"/>
              </a:spcAft>
              <a:buSzPts val="1000"/>
              <a:buNone/>
              <a:tabLst>
                <a:tab pos="685800" algn="l"/>
              </a:tabLst>
            </a:pPr>
            <a:endParaRPr lang="en-US" sz="2700" b="1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450"/>
              </a:spcAft>
              <a:buSzPts val="1000"/>
              <a:buNone/>
              <a:tabLst>
                <a:tab pos="685800" algn="l"/>
              </a:tabLst>
            </a:pPr>
            <a:r>
              <a:rPr lang="en-US" sz="2700" b="1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1802571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6cf08-5940-4c08-b021-5b021d99106d">
      <Terms xmlns="http://schemas.microsoft.com/office/infopath/2007/PartnerControls"/>
    </lcf76f155ced4ddcb4097134ff3c332f>
    <TaxCatchAll xmlns="abfc965f-754e-4b87-8318-6c71fea3ff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F48B5F6689449879F3333CDC49E94" ma:contentTypeVersion="16" ma:contentTypeDescription="Create a new document." ma:contentTypeScope="" ma:versionID="1795989e15ed02084c1708bed2b8de41">
  <xsd:schema xmlns:xsd="http://www.w3.org/2001/XMLSchema" xmlns:xs="http://www.w3.org/2001/XMLSchema" xmlns:p="http://schemas.microsoft.com/office/2006/metadata/properties" xmlns:ns2="bec6cf08-5940-4c08-b021-5b021d99106d" xmlns:ns3="abfc965f-754e-4b87-8318-6c71fea3ffb0" targetNamespace="http://schemas.microsoft.com/office/2006/metadata/properties" ma:root="true" ma:fieldsID="0c310d04dd67f053cf8fe6a5767f377a" ns2:_="" ns3:_="">
    <xsd:import namespace="bec6cf08-5940-4c08-b021-5b021d99106d"/>
    <xsd:import namespace="abfc965f-754e-4b87-8318-6c71fea3f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cf08-5940-4c08-b021-5b021d991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5b5c3dc-6ef1-48a5-bb73-399a7ed9e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c965f-754e-4b87-8318-6c71fea3ff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bc0bdca-f1fd-4063-a2a9-22ee6900db06}" ma:internalName="TaxCatchAll" ma:showField="CatchAllData" ma:web="abfc965f-754e-4b87-8318-6c71fea3f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0E2188-8C5A-4AF6-9A37-73A1FFE5A8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52F23F-1768-4C19-A578-17BCC88EEC74}">
  <ds:schemaRefs>
    <ds:schemaRef ds:uri="abfc965f-754e-4b87-8318-6c71fea3ffb0"/>
    <ds:schemaRef ds:uri="bec6cf08-5940-4c08-b021-5b021d99106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86EBC3-CE4D-4801-8CB5-BA940CA1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6cf08-5940-4c08-b021-5b021d99106d"/>
    <ds:schemaRef ds:uri="abfc965f-754e-4b87-8318-6c71fea3f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279</TotalTime>
  <Words>390</Words>
  <Application>Microsoft Office PowerPoint</Application>
  <PresentationFormat>Widescreen</PresentationFormat>
  <Paragraphs>74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KG Primary Penmanship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Mystery Number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Robb, Kimberly</dc:creator>
  <cp:lastModifiedBy>Robb, Kimberly</cp:lastModifiedBy>
  <cp:revision>3</cp:revision>
  <dcterms:created xsi:type="dcterms:W3CDTF">2023-01-18T23:40:09Z</dcterms:created>
  <dcterms:modified xsi:type="dcterms:W3CDTF">2023-10-06T16:50:10Z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0x010100076F48B5F6689449879F3333CDC49E94</vt:lpwstr>
  </property>
  <property fmtid="{D5CDD505-2E9C-101B-9397-08002B2CF9AE}" pid="3" name="MediaServiceImageTags">
    <vt:lpwstr/>
  </property>
</Properties>
</file>